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notesMasterIdLst>
    <p:notesMasterId r:id="rId5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12192000" cy="6858000"/>
  <p:notesSz cx="6858000" cy="12192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notesMaster" Target="notesMasters/notesMaster1.xml"/><Relationship Id="rId53" Type="http://schemas.openxmlformats.org/officeDocument/2006/relationships/presProps" Target="presProps.xml" /><Relationship Id="rId54" Type="http://schemas.openxmlformats.org/officeDocument/2006/relationships/tableStyles" Target="tableStyles.xml" /><Relationship Id="rId55"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4" name="Header Placeholder 1" hidden="0"/>
          <p:cNvSpPr>
            <a:spLocks noGrp="1"/>
          </p:cNvSpPr>
          <p:nvPr isPhoto="0" userDrawn="0">
            <p:ph type="hdr" sz="quarter" hasCustomPrompt="0"/>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5" name="Date Placeholder 2" hidden="0"/>
          <p:cNvSpPr>
            <a:spLocks noGrp="1"/>
          </p:cNvSpPr>
          <p:nvPr isPhoto="0" userDrawn="0">
            <p:ph type="dt" idx="2"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6" name="Date Placeholder 2" hidden="0"/>
          <p:cNvSpPr>
            <a:spLocks noGrp="1"/>
          </p:cNvSpPr>
          <p:nvPr isPhoto="0" userDrawn="0">
            <p:ph type="dt" idx="3"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7" name="Notes Placeholder 4" hidden="0"/>
          <p:cNvSpPr>
            <a:spLocks noGrp="1"/>
          </p:cNvSpPr>
          <p:nvPr isPhoto="0" userDrawn="0">
            <p:ph type="body" sz="quarter" idx="1" hasCustomPrompt="0"/>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8" name="Footer Placeholder 5" hidden="0"/>
          <p:cNvSpPr>
            <a:spLocks noGrp="1"/>
          </p:cNvSpPr>
          <p:nvPr isPhoto="0" userDrawn="0">
            <p:ph type="ftr" sz="quarter" idx="4" hasCustomPrompt="0"/>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9" name="Slide Number Placeholder 6" hidden="0"/>
          <p:cNvSpPr>
            <a:spLocks noGrp="1"/>
          </p:cNvSpPr>
          <p:nvPr isPhoto="0" userDrawn="0">
            <p:ph type="sldNum" sz="quarter" idx="10" hasCustomPrompt="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accent1="accent1" accent2="accent2" accent3="accent3" accent4="accent4" accent5="accent5" accent6="accent6" bg1="lt1" bg2="lt2" folHlink="folHlink" hlink="hlink" tx1="dk1" tx2="dk2"/>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 Id="rId3" Type="http://schemas.openxmlformats.org/officeDocument/2006/relationships/hyperlink" Target="http://www.nyphotographic.com/" TargetMode="External"/><Relationship Id="rId4" Type="http://schemas.openxmlformats.org/officeDocument/2006/relationships/hyperlink" Target="https://creativecommons.org/licenses/by-sa/3.0/" TargetMode="External"/><Relationship Id="rId5" Type="http://schemas.openxmlformats.org/officeDocument/2006/relationships/hyperlink" Target="http://alphastockimages.co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Vandaag probeer ik uit te leggen wat kunstmatige intelligentie is.</a:t>
            </a:r>
            <a:r>
              <a:rPr sz="1200" b="0" i="0" u="none">
                <a:solidFill>
                  <a:srgbClr val="222222"/>
                </a:solidFill>
                <a:latin typeface="Verdana"/>
                <a:ea typeface="Verdana"/>
                <a:cs typeface="Verdana"/>
              </a:rPr>
              <a:t> </a:t>
            </a:r>
            <a:r>
              <a:rPr sz="1200" b="0" i="0" u="none">
                <a:solidFill>
                  <a:srgbClr val="222222"/>
                </a:solidFill>
                <a:latin typeface="Verdana"/>
                <a:ea typeface="Verdana"/>
                <a:cs typeface="Verdana"/>
              </a:rPr>
              <a:t>In eerste instantie is het een woord dat erg tot verbeelding spreekt. Op tv zie je altijd dat robots met kunstmatige intelligentie de wereld proberen over te nemen. Voorbeelden zijn natuurlijk the Matrix of Robin de robot (Robin probeert ook de wereld over te nemen, maar het lukte hem niet echt). In werkelijkheid is kunstmatige intelligentie meer een nieuwe manier van aanpak om complexe problemen op te lossen.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Een voorbeeld die regelmatig langs komt is beeldherkenning. Er zijn verschillende toepassingen voor bijvoorbeeld zelfrijdende autos, maar veel wetenschappers zijn begonnen met het detecteren van katten. Waarschijnlijk omdat ze het leuk vonden en omdat er erg veel plaatjes van katten op het internet staan. Maar de techniek is hetzelfde voor elk object dat je wilt detecteren: geef het model voorbeelden van katten, het Robin leert uit zichzelf wat kenmerken zijn van katten.</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Een ander voorbeeld wat wij misschien allemaal kennen zijn vertaalwebsites op het internet. Het vertaald een zin in het Engels naar bijvoorbeeld Duits. Hoewel wij allemaal goed kunnen communiceren, is taal eigenlijk enorm complex. We hebben verschillende manieren om dingen te zeggen en woorden hebben soms meerdere betekenissen. Om dit goed te vertalen zonder iemand bijvoorbeeld te beledigen, is erg moeilijk.</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We hebben nu uitgelegd dat de methode van kunstmatige intelligentie anders is dan de traditionele methode, maar hoe leert een model nou eigenlijk? Dit gaan we uitleggen aan de hand van een interactief voorbeeld.</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Maar voodat we kunnen beginnen moeten we nog het begrip algoritme uitleggen. Omdat we werken met kunstmatige intelligentie, hoeven we niet alle regels te bedenken. Wat we wel moeten doen is Robin uitleggen wat voor voorbeelden hij kan verwachten. Coen en ik moeten dus Robin 'programmeren' zodat hij de voorbeelden snapt en Robin er zelf een oplossing bij kan bedenken. Zoiets heet een Algoritme, een term die je wel eens in het nieuws tegen komt. </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Sanne Blauw, bekend van de correspondent heeft een duidelijke definitie gemaakt in 'normaal' Nederlands. Een algoritme  zijn de stappen die je zet om een doel te bereiken. Een algoritme is dus niks anders dan een stappenplan.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Dit betekent dat een simpele rekensom zoals 4 + 8 - 1 een algoritme is. Je doet twee rekenkundige stappen  om tot je antwoord 11 te komen.</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Onder de zelfde definitie is een recept voor pannenkoeken ook een algoritme. In dit recept heb je een in paar stappen een lekkere stapel pannenkoeken. Nu kun je dus thuis poggen dat je ook een aantal algoritmes meester bent.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kunstmatige intelligentie zijn honderden verschillende algoritmes bedacht. Ik heb er hier een paar opgenoemd. Het is niet de bedoeling dat dit jullie iets zegt, maar meer om te laten zien dat er onwijs veel verschillende manieren zijn, met elk hun voor en nadelen. Voordat je begint, moet je het beste algoritme uitkiezen en dit in Robin programmeren.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ons interactieve voorbeeld gaan wij iets dieper in op het decision tree algoritme. In het Nederlands het dit gewoon een beslisboom en dit hebben jullie wellicht vast al een keer gezien. De traditionele beslisboom wordt meestal bedacht door een mens, terwijl wij het als een mal gebruiken en Robin zelf mag bepalen hoe hij de beslisboom indeelt.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Wat was een beslisboom ook alweer? Hiervoor gaan we kort even een beslisboom laten zien.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Om dit goed uit te leggen moeten we eerst uitleggen hoe de traditionele aanpak werkt. Ik geef dit systeem weer met deze computer, iets dat we ook wel een model noemen. Voor de jongere generatie kijkers, zo zag een typische computer er uit in de jaren 90. Dit model gebruiken we om voorspellingen te maken, door er gegevens, ook wel data genoemd, erin te stopen.</a:t>
            </a: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a:p>
            <a:pPr>
              <a:defRPr/>
            </a:pPr>
            <a:r>
              <a:rPr u="sng">
                <a:hlinkClick r:id="rId3" tooltip="http://www.nyphotographic.com/"/>
              </a:rPr>
              <a:t>Nick Youngson</a:t>
            </a:r>
            <a:r>
              <a:rPr u="sng">
                <a:hlinkClick r:id="rId4" tooltip="https://creativecommons.org/licenses/by-sa/3.0/"/>
              </a:rPr>
              <a:t> CC BY-SA 3.0 </a:t>
            </a:r>
            <a:r>
              <a:rPr u="sng">
                <a:hlinkClick r:id="rId5" tooltip="http://alphastockimages.com/"/>
              </a:rPr>
              <a:t>Alpha Stock Images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 eerste vraag is of het fruit krom is? Is het antwoord ja dan gaan we naar boven, is het antwoord nee, dan gaan we naar beneden.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 volgende vraag die we stellen is of het fruit geel is? Is het geel, dan moet het wel een banaan zijn. Is hij niet geel, dan is het waarschijnlijk een onrijpe banaan.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fruit dat niet krom is, gaan we kijken of het groen is. Zo ja, dan is het een granny smith, zo nee een pink lady. Uiteraard is onze beslisboom niet in staat om alle fruit netjes in te delen, maar voor dit voorbeeld is het volgens mij wel duidelijk.</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Laten we een banaan nemen en deze door onze beslisboom heen sturen. Is de banaan krom?</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Jazeker is deze banaan krom. Is de banaan geel?</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Ja deze banaan is ook geel en kan ons algoritme dus zeggen dat het een banaan is.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Hetzelfde geldt voor deze appel. Hij is niet krom maar hij is wel groen en ons algoritme zegt nu correct dat het om een Granny Smith gaat.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Maar wat het echt kunstmatige intelligentie maakt is dat Robin deze boom zelf kan maken aan de hand van de voorbeelden die wij voorschotelen. Robin leert patronen kennen in de informatie die wij aanbieden en maakt daar zelf een beslisboom van.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Nu gaan we zelf aan de slag. Dit is Bertje en Bertje houdt erg van verkleden. Echter vindt zijn moeder het lastig om te bepalen wanneer hij nou een piraat is en wanneer niet. We gaan nu aan de had van de gegevens die we van Bertje hebben gekregen kijken of wij zelf een model kunnen trainen. Misschien is een potlood en wat papier handig</a:t>
            </a:r>
            <a:r>
              <a:rPr sz="1200" b="0" i="0" u="none">
                <a:solidFill>
                  <a:srgbClr val="222222"/>
                </a:solidFill>
                <a:latin typeface="Verdana"/>
                <a:ea typeface="Verdana"/>
                <a:cs typeface="Verdana"/>
              </a:rPr>
              <a:t> om wat dingen op te schrijven.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Laten we eerst eens kijken hoe onze data eruit. Hiermee bedoelen we welke voorbeelden wij krijgen en welke uitkomst daarbij hoort. We hebben er in totaal 9</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Dit model is van te voren helemaal geprogrammeerd. Hiermee bedoelen we dat wij mensen van tevoren alle regels hebben uitgewerkt en dit in de computer hebben gezet. Dit noemen we dan ook de methode.</a:t>
            </a: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het eerste voorbeeld zien we Bertje die niet verkleed is. Hij dan ook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Bij het tweede voorbeeld snap je de verwarring bij moeders. Hij heeft wel een haak, maar is nog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Als Bertje een ooglapje draagt is hij volgens hemzelf een Piraat.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Bertje heeft een papegaai op zijn schouder, maar is niet verkleed als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Ooglapje en haak is volgens hem geen Piraat. Nu is de verwarring wel duidelijk toch?</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Maar met een haak en een papegaai is hij juist wel weer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Als hij zijn bril op heeft maar wel een papegaai heeft is hij duidelijk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vol ornaat, dus met ooglapje, haak, en papegaai is hij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het laatste voorbeeld heeft hij alleen zijn bril op en is hij dus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Nu is het aan jullie om uit te zoeken wanneer hij een piraat is. Dit kunnen we doen door een beslisboom te maken. De computer kan dit razend snel door patronen te herkennen. Een truuk is om te kijken naar de eigenschappen die Bertje heeft als hij wel een Piraat is.</a:t>
            </a:r>
            <a:endParaRPr/>
          </a:p>
          <a:p>
            <a:pPr>
              <a:defRPr/>
            </a:pPr>
            <a:r>
              <a:rPr/>
              <a:t>*Blijf kort praten en vertel verschillende eigenschappen.</a:t>
            </a:r>
            <a:endParaRPr/>
          </a:p>
          <a:p>
            <a:pPr>
              <a:defRPr/>
            </a:pPr>
            <a:r>
              <a:rPr/>
              <a:t>*Als bertje piraat is, heeft hij twee keer een haak, twee keer de papegaai, en twee keer het ooglapje.</a:t>
            </a:r>
            <a:endParaRPr/>
          </a:p>
          <a:p>
            <a:pPr>
              <a:defRPr/>
            </a:pPr>
            <a:r>
              <a:rPr/>
              <a:t>* De bril doet niet mee.</a:t>
            </a:r>
            <a:endParaRPr/>
          </a:p>
          <a:p>
            <a:pPr>
              <a:defRPr/>
            </a:pPr>
            <a:r>
              <a:rPr/>
              <a:t>* ongeveer een minuut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we dan dit model nieuwe gegevens aanbieden, gebruikt hij de vastgestelde regels om voorspellingen te maken.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u="none"/>
              <a:t>Als je goed kijkt zie je dat er maar een mogelijkheid is voor Bertje om Piraat te zijn. Zien jullie welke?</a:t>
            </a:r>
            <a:endParaRPr u="none"/>
          </a:p>
          <a:p>
            <a:pPr>
              <a:defRPr/>
            </a:pPr>
            <a:r>
              <a:rPr u="none"/>
              <a:t>*na een korte tijd, naar de volgende slide</a:t>
            </a:r>
            <a:endParaRPr u="none"/>
          </a:p>
          <a:p>
            <a:pPr>
              <a:defRPr/>
            </a:pPr>
            <a:endParaRPr u="none"/>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Dus alleen als Bertje een ooglapje voor heeft, is hij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Maar wat gebeurt er als hij wel een haak heeft? Zien jullie weer een patroon? </a:t>
            </a:r>
            <a:endParaRPr/>
          </a:p>
          <a:p>
            <a:pPr>
              <a:defRPr/>
            </a:pPr>
            <a:r>
              <a:rPr/>
              <a:t>*Weer even wat bedenktijd.</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Misschien had je het nog niet gevonden, maar je kan nu kijken of hij een papegaai heeft. Heeft hij deze wel, dan is hij een Piraat, heeft hij geen papegaai, dan is hij duidelijk geen Piraat! Als we nu alle voorbeelden nog eens doorlopen zien we dat we inderdaad het model hebben gevonden. </a:t>
            </a:r>
            <a:endParaRPr/>
          </a:p>
          <a:p>
            <a:pPr>
              <a:defRPr/>
            </a:pPr>
            <a:r>
              <a:rPr/>
              <a:t>*voorbeelden nog eens doorlopen.</a:t>
            </a:r>
            <a:endParaRPr/>
          </a:p>
          <a:p>
            <a:pPr>
              <a:defRPr/>
            </a:pPr>
            <a:r>
              <a:rPr/>
              <a:t>Dit is niet de enige oplossing. Er zijn wel vaker meerdere oplossingen mogelijk.</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Waar je voor moet oppassen is als je nieuwe data krijgt. Dit kan namelijk voor onvoorspelbaar gedrag zorgen. Hier heeft Bertje een paar ballonnen, een bril en een papegaai. Ballonnen hebben we nog nooit eerder gezien. Halen we deze door het schema heen, dan komt er nog steeds een uitkomst uit, namelijk hij is geen piraat. Dit zou waarschijnlijk wel goed zijn.</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mn-lt"/>
                <a:ea typeface="+mn-ea"/>
                <a:cs typeface="+mn-cs"/>
              </a:rPr>
              <a:t>Maar wat nou als Bertje een pleister op z'n oog heeft. Dit zijn alweer gegevens die we nog niet eerder hebben gezien. Als we dit nu door onze beslisboom heen halen komen we tot de conclusie dat hij toch een piraat is. </a:t>
            </a:r>
            <a:endParaRPr lang="en-US" sz="1200" b="0" i="0" u="none" strike="noStrike" cap="none" spc="0">
              <a:solidFill>
                <a:schemeClr val="tx1"/>
              </a:solidFill>
              <a:latin typeface="+mn-lt"/>
              <a:ea typeface="+mn-ea"/>
              <a:cs typeface="+mn-cs"/>
            </a:endParaRPr>
          </a:p>
          <a:p>
            <a:pPr>
              <a:defRPr/>
            </a:pPr>
            <a:endParaRPr lang="en-US" sz="1200" b="0" i="0" u="none" strike="noStrike" cap="none" spc="0">
              <a:solidFill>
                <a:schemeClr val="tx1"/>
              </a:solidFill>
              <a:latin typeface="+mn-lt"/>
              <a:ea typeface="+mn-ea"/>
              <a:cs typeface="+mn-cs"/>
            </a:endParaRPr>
          </a:p>
          <a:p>
            <a:pPr>
              <a:defRPr/>
            </a:pPr>
            <a:r>
              <a:rPr lang="en-US" sz="1200" b="0" i="0" u="none" strike="noStrike" cap="none" spc="0">
                <a:solidFill>
                  <a:schemeClr val="tx1"/>
                </a:solidFill>
                <a:latin typeface="+mn-lt"/>
                <a:ea typeface="+mn-ea"/>
                <a:cs typeface="+mn-cs"/>
              </a:rPr>
              <a:t>De strekking is dus dat een model enkel en alleen geldig is voor gegevens waarvoor het is getraind. Gebruik je het daarbuiten, dan kan je rare resultaten verwachten.</a:t>
            </a:r>
            <a:endParaRPr sz="1200"/>
          </a:p>
          <a:p>
            <a:pPr>
              <a:defRPr/>
            </a:pPr>
            <a:endParaRPr sz="1200"/>
          </a:p>
          <a:p>
            <a:pPr>
              <a:defRPr/>
            </a:pPr>
            <a:r>
              <a:rPr lang="en-US" sz="1200" b="0" i="0" u="none" strike="noStrike" cap="none" spc="0">
                <a:solidFill>
                  <a:schemeClr val="tx1"/>
                </a:solidFill>
                <a:latin typeface="+mn-lt"/>
                <a:ea typeface="+mn-ea"/>
                <a:cs typeface="+mn-cs"/>
              </a:rPr>
              <a:t>Het model in dit voorbeeld is uiteraard erg simplistisch maar ik denk dat het algemene idee goed laat zien. De computer kan efficient patronen herkennen, zelfs met miljoenen voorbeelden. Deze patronen zijn vaak moeilijk door een mens vooraf te herkennen.</a:t>
            </a:r>
            <a:endParaRPr sz="1200"/>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mn-lt"/>
                <a:ea typeface="+mn-ea"/>
                <a:cs typeface="+mn-cs"/>
              </a:rPr>
              <a:t>Maar wat nou als Bertje een pleister op z'n oog heeft. Dit zijn alweer gegevens die we nog niet eerder hebben gezien. Als we dit nu door onze beslisboom heen halen komen we tot de conclusie dat hij toch een piraat is. </a:t>
            </a:r>
            <a:endParaRPr lang="en-US" sz="1200" b="0" i="0" u="none" strike="noStrike" cap="none" spc="0">
              <a:solidFill>
                <a:schemeClr val="tx1"/>
              </a:solidFill>
              <a:latin typeface="+mn-lt"/>
              <a:ea typeface="+mn-ea"/>
              <a:cs typeface="+mn-cs"/>
            </a:endParaRPr>
          </a:p>
          <a:p>
            <a:pPr>
              <a:defRPr/>
            </a:pPr>
            <a:endParaRPr lang="en-US" sz="1200" b="0" i="0" u="none" strike="noStrike" cap="none" spc="0">
              <a:solidFill>
                <a:schemeClr val="tx1"/>
              </a:solidFill>
              <a:latin typeface="+mn-lt"/>
              <a:ea typeface="+mn-ea"/>
              <a:cs typeface="+mn-cs"/>
            </a:endParaRPr>
          </a:p>
          <a:p>
            <a:pPr>
              <a:defRPr/>
            </a:pPr>
            <a:r>
              <a:rPr lang="en-US" sz="1200" b="0" i="0" u="none" strike="noStrike" cap="none" spc="0">
                <a:solidFill>
                  <a:schemeClr val="tx1"/>
                </a:solidFill>
                <a:latin typeface="+mn-lt"/>
                <a:ea typeface="+mn-ea"/>
                <a:cs typeface="+mn-cs"/>
              </a:rPr>
              <a:t>De strekking is dus dat een model enkel en alleen geldig is voor gegevens waarvoor het is getraind. Gebruik je het daarbuiten, dan kan je rare resultaten verwachten.</a:t>
            </a:r>
            <a:endParaRPr sz="1200"/>
          </a:p>
          <a:p>
            <a:pPr>
              <a:defRPr/>
            </a:pPr>
            <a:endParaRPr sz="1200"/>
          </a:p>
          <a:p>
            <a:pPr>
              <a:defRPr/>
            </a:pPr>
            <a:r>
              <a:rPr lang="en-US" sz="1200" b="0" i="0" u="none" strike="noStrike" cap="none" spc="0">
                <a:solidFill>
                  <a:schemeClr val="tx1"/>
                </a:solidFill>
                <a:latin typeface="+mn-lt"/>
                <a:ea typeface="+mn-ea"/>
                <a:cs typeface="+mn-cs"/>
              </a:rPr>
              <a:t>Het model in dit voorbeeld is uiteraard erg simplistisch maar ik denk dat het algemene idee goed laat zien. De computer kan efficient patronen herkennen, zelfs met miljoenen voorbeelden. Deze patronen zijn vaak moeilijk door een mens vooraf te herkennen.</a:t>
            </a:r>
            <a:endParaRPr sz="1200"/>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Deze voorspellingen zijn de uitkomst van het model.</a:t>
            </a:r>
            <a:r>
              <a:rPr sz="1200">
                <a:latin typeface="Verdana"/>
                <a:ea typeface="Verdana"/>
                <a:cs typeface="Verdana"/>
              </a:rPr>
              <a:t> Tot ongeveer het jaar 2000 was dit de gebruikelijke methode. Verzekeringen gebruikten dit soort modelen om de premie te bepalen en het KNMI gebruikte dezelfde methode om het weer te voorspellen. En ik praat hier in verleden tijd, want veel werkvelden maken tegenwoordig gebruik van de nieuwe methode.</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we nu kijken naar de methode die gebruikt wordt bij kunstmatige intelligentie, is deze fundamenteel anders. Om even te laten zien dat dit model anders is, hebben wij Robin in de computer gestopt.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Het model, we noemen hem voor het gemak even Robin, wordt van tevoren niet meer geprogrammeerd. In plaats daarvan laten we voorbeelden zien van gegevens en uitkomsten. Als wij maar genoeg voorbeelden laten zien kan Robin zelf de regels erbij bedenken.</a:t>
            </a:r>
            <a:r>
              <a:rPr>
                <a:latin typeface="Verdana"/>
                <a:ea typeface="Verdana"/>
                <a:cs typeface="Verdana"/>
              </a:rPr>
              <a:t> We zeggen hier genoeg voorbeelden en dit kan soms wel miljoenen voorbeelden zijn.</a:t>
            </a:r>
            <a:endParaRPr>
              <a:latin typeface="Verdana"/>
              <a:ea typeface="Verdana"/>
              <a:cs typeface="Verdana"/>
            </a:endParaRPr>
          </a:p>
          <a:p>
            <a:pPr>
              <a:defRPr/>
            </a:pPr>
            <a:endParaRPr sz="1200" b="0" i="0" u="none">
              <a:solidFill>
                <a:srgbClr val="222222"/>
              </a:solidFill>
              <a:latin typeface="Verdana"/>
              <a:ea typeface="Verdana"/>
              <a:cs typeface="Verdana"/>
            </a:endParaRPr>
          </a:p>
          <a:p>
            <a:pPr>
              <a:defRPr/>
            </a:pPr>
            <a:r>
              <a:rPr sz="1200" b="0" i="0" u="none">
                <a:solidFill>
                  <a:srgbClr val="222222"/>
                </a:solidFill>
                <a:latin typeface="Verdana"/>
                <a:ea typeface="Verdana"/>
                <a:cs typeface="Verdana"/>
              </a:rPr>
              <a:t>Gegevens zijn vaak eigenschappen. Bijvoorbeeld kleur of vorm. Als wij een computer zouden willen leren wat fruit is, zouden we bijvoorbeeld een voorbeeld kunnen geven van een banaan: deze is geel en krom. We voeren dus banaan in als uitkomst en 'geel' en 'krom' als invoer data. Als we maar genoeg voorbeelden van fruit invoeren, leert Robin wat fruit is.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resultaat geeft Robin dan de regels die hij geleerd heeft. Deze kunnen we dan gebruiken om nieuwe voorspellingen te doen. Het voordeel is dat de computer hele complexe regels kan bedenken, waar wij mensen niet direct op zouden komen.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We noemden net complexe problemen, maar wat zijn nou typisch problemen waar Kunstmatige intelligentie beter werkt?</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ctrTitle" hasCustomPrompt="0"/>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5" name="Subtitle 2" hidden="0"/>
          <p:cNvSpPr>
            <a:spLocks noGrp="1"/>
          </p:cNvSpPr>
          <p:nvPr isPhoto="0" userDrawn="0">
            <p:ph type="subTitle" idx="1" hasCustomPrompt="0"/>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ontent">
    <p:spTree>
      <p:nvGrpSpPr>
        <p:cNvPr id="1" name="" hidden="0"/>
        <p:cNvGrpSpPr/>
        <p:nvPr isPhoto="0" userDrawn="0"/>
      </p:nvGrpSpPr>
      <p:grpSpPr bwMode="auto">
        <a:xfrm>
          <a:off x="0" y="0"/>
          <a:ext cx="0" cy="0"/>
          <a:chOff x="0" y="0"/>
          <a:chExt cx="0" cy="0"/>
        </a:xfrm>
      </p:grpSpPr>
      <p:sp>
        <p:nvSpPr>
          <p:cNvPr id="4" name="Content Placeholder 1" hidden="0"/>
          <p:cNvSpPr>
            <a:spLocks noGrp="1"/>
          </p:cNvSpPr>
          <p:nvPr isPhoto="0" userDrawn="0">
            <p:ph hasCustomPrompt="0"/>
          </p:nvPr>
        </p:nvSpPr>
        <p:spPr bwMode="auto">
          <a:xfrm>
            <a:off x="838200" y="365125"/>
            <a:ext cx="10515600" cy="58118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5" name="Date Placeholder 2"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6" name="Footer Placeholder 3"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sz="half" idx="1" hasCustomPrompt="0"/>
          </p:nvPr>
        </p:nvSpPr>
        <p:spPr bwMode="auto">
          <a:xfrm>
            <a:off x="838200" y="1825625"/>
            <a:ext cx="5181600" cy="43513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Content Placeholder 3" hidden="0"/>
          <p:cNvSpPr>
            <a:spLocks noGrp="1"/>
          </p:cNvSpPr>
          <p:nvPr isPhoto="0" userDrawn="0">
            <p:ph sz="half" idx="2" hasCustomPrompt="0"/>
          </p:nvPr>
        </p:nvSpPr>
        <p:spPr bwMode="auto">
          <a:xfrm>
            <a:off x="6172200" y="1825625"/>
            <a:ext cx="5181600" cy="43513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7" name="Date Placeholder 4"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9788" y="365125"/>
            <a:ext cx="10515600" cy="1325563"/>
          </a:xfrm>
        </p:spPr>
        <p:txBody>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lang="en-US"/>
          </a:p>
        </p:txBody>
      </p:sp>
      <p:sp>
        <p:nvSpPr>
          <p:cNvPr id="6" name="Content Placeholder 3" hidden="0"/>
          <p:cNvSpPr>
            <a:spLocks noGrp="1"/>
          </p:cNvSpPr>
          <p:nvPr isPhoto="0" userDrawn="0">
            <p:ph sz="half" idx="2" hasCustomPrompt="0"/>
          </p:nvPr>
        </p:nvSpPr>
        <p:spPr bwMode="auto">
          <a:xfrm>
            <a:off x="839788" y="2505074"/>
            <a:ext cx="5157787" cy="368458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7" name="Text Placeholder 4" hidden="0"/>
          <p:cNvSpPr>
            <a:spLocks noGrp="1"/>
          </p:cNvSpPr>
          <p:nvPr isPhoto="0" userDrawn="0">
            <p:ph type="body" sz="quarter" idx="3" hasCustomPrompt="0"/>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lang="en-US"/>
          </a:p>
        </p:txBody>
      </p:sp>
      <p:sp>
        <p:nvSpPr>
          <p:cNvPr id="8" name="Content Placeholder 5" hidden="0"/>
          <p:cNvSpPr>
            <a:spLocks noGrp="1"/>
          </p:cNvSpPr>
          <p:nvPr isPhoto="0" userDrawn="0">
            <p:ph sz="quarter" idx="4" hasCustomPrompt="0"/>
          </p:nvPr>
        </p:nvSpPr>
        <p:spPr bwMode="auto">
          <a:xfrm>
            <a:off x="6172200" y="2505074"/>
            <a:ext cx="5183188" cy="368458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9" name="Date Placeholder 6"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10" name="Footer Placeholder 7" hidden="0"/>
          <p:cNvSpPr>
            <a:spLocks noGrp="1"/>
          </p:cNvSpPr>
          <p:nvPr isPhoto="0" userDrawn="0">
            <p:ph type="ftr" sz="quarter" idx="11" hasCustomPrompt="0"/>
          </p:nvPr>
        </p:nvSpPr>
        <p:spPr bwMode="auto"/>
        <p:txBody>
          <a:bodyPr/>
          <a:lstStyle/>
          <a:p>
            <a:pPr>
              <a:defRPr/>
            </a:pPr>
            <a:endParaRPr lang="en-US"/>
          </a:p>
        </p:txBody>
      </p:sp>
      <p:sp>
        <p:nvSpPr>
          <p:cNvPr id="11" name="Slide Number Placeholder 8"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Date Placeholder 2"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6" name="Footer Placeholder 3"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4" name="Date Placeholder 1"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5" name="Footer Placeholder 2"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3"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5" name="Picture Placeholder 2" hidden="0"/>
          <p:cNvSpPr>
            <a:spLocks noGrp="1"/>
          </p:cNvSpPr>
          <p:nvPr isPhoto="0" userDrawn="0">
            <p:ph type="pic" idx="1" hasCustomPrompt="0"/>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6" name="Text Placeholder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lang="en-US"/>
          </a:p>
        </p:txBody>
      </p:sp>
      <p:sp>
        <p:nvSpPr>
          <p:cNvPr id="7" name="Date Placeholder 4"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4" name="Vertical Title 1" hidden="0"/>
          <p:cNvSpPr>
            <a:spLocks noGrp="1"/>
          </p:cNvSpPr>
          <p:nvPr isPhoto="0" userDrawn="0">
            <p:ph type="title" orient="vert" hasCustomPrompt="0"/>
          </p:nvPr>
        </p:nvSpPr>
        <p:spPr bwMode="auto">
          <a:xfrm>
            <a:off x="8724900" y="365125"/>
            <a:ext cx="2628900" cy="5811838"/>
          </a:xfrm>
        </p:spPr>
        <p:txBody>
          <a:bodyPr vert="eaVert"/>
          <a:lstStyle/>
          <a:p>
            <a:pPr>
              <a:defRPr/>
            </a:pPr>
            <a:r>
              <a:rPr lang="en-US"/>
              <a:t>Click to edit Master title style</a:t>
            </a:r>
            <a:endParaRPr lang="en-US"/>
          </a:p>
        </p:txBody>
      </p:sp>
      <p:sp>
        <p:nvSpPr>
          <p:cNvPr id="5" name="Vertical Text Placeholder 2" hidden="0"/>
          <p:cNvSpPr>
            <a:spLocks noGrp="1"/>
          </p:cNvSpPr>
          <p:nvPr isPhoto="0" userDrawn="0">
            <p:ph type="body" orient="vert" idx="1" hasCustomPrompt="0"/>
          </p:nvPr>
        </p:nvSpPr>
        <p:spPr bwMode="auto">
          <a:xfrm>
            <a:off x="838200" y="365125"/>
            <a:ext cx="7734300" cy="5811838"/>
          </a:xfrm>
        </p:spPr>
        <p:txBody>
          <a:bodyPr vert="eaVert"/>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4" name="Title Placeholder 1" hidden="0"/>
          <p:cNvSpPr>
            <a:spLocks noGrp="1"/>
          </p:cNvSpPr>
          <p:nvPr isPhoto="0" userDrawn="0">
            <p:ph type="title" hasCustomPrompt="0"/>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2" hasCustomPrompt="0"/>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3" hasCustomPrompt="0"/>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8" name="Slide Number Placeholder 5" hidden="0"/>
          <p:cNvSpPr>
            <a:spLocks noGrp="1"/>
          </p:cNvSpPr>
          <p:nvPr isPhoto="0" userDrawn="0">
            <p:ph type="sldNum" sz="quarter" idx="4" hasCustomPrompt="0"/>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561BA9-CDCF-4958-B8AB-66F3BF063E13}" type="slidenum">
              <a:rPr lang="en-US"/>
              <a:t/>
            </a:fld>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www.ad.nl/sterren/bassie-en-adriaan-nemen-afscheid-het-is-meneer-van-toor~ac5e91a9/62277888/"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kdnuggets.com/2018/09/object-detection-image-classification-yolo.html"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kdnuggets.com/2018/09/object-detection-image-classification-yolo.html" TargetMode="External"/><Relationship Id="rId6"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algolytics.com/understanding-machine-learning-1-how-machines-learn/"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ecorrespondent.nl/10306/wat-is-een-algoritme/149980270484-745de161"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ecorrespondent.nl/10306/wat-is-een-algoritme/149980270484-745de161"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ecorrespondent.nl/10306/wat-is-een-algoritme/149980270484-745de161" TargetMode="External"/><Relationship Id="rId6"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1.jp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1.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2.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6.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7.png"/><Relationship Id="rId14" Type="http://schemas.openxmlformats.org/officeDocument/2006/relationships/image" Target="../media/image2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6.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7.png"/><Relationship Id="rId14" Type="http://schemas.openxmlformats.org/officeDocument/2006/relationships/image" Target="../media/image2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6.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7.png"/><Relationship Id="rId14" Type="http://schemas.openxmlformats.org/officeDocument/2006/relationships/image" Target="../media/image2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26.jpg"/><Relationship Id="rId5" Type="http://schemas.openxmlformats.org/officeDocument/2006/relationships/image" Target="../media/image16.png"/><Relationship Id="rId6" Type="http://schemas.openxmlformats.org/officeDocument/2006/relationships/image" Target="../media/image27.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26.jp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2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26.jp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2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5205521" y="0"/>
            <a:ext cx="7000899"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3" flipH="0" flipV="0">
            <a:off x="-1888980"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8" name="TextBox 4" hidden="0"/>
          <p:cNvSpPr>
            <a:spLocks noAdjustHandles="0" noChangeArrowheads="0"/>
          </p:cNvSpPr>
          <p:nvPr isPhoto="0" userDrawn="0"/>
        </p:nvSpPr>
        <p:spPr bwMode="auto">
          <a:xfrm flipH="0" flipV="0">
            <a:off x="6082146" y="1311273"/>
            <a:ext cx="6118584" cy="4389116"/>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Wat is</a:t>
            </a:r>
            <a:endParaRPr lang="en-US" sz="7200">
              <a:solidFill>
                <a:srgbClr val="191919"/>
              </a:solidFill>
              <a:latin typeface="Helvetica 65 Medium"/>
              <a:ea typeface="Helvetica 65 Medium"/>
              <a:cs typeface="Helvetica 65 Medium"/>
            </a:endParaRPr>
          </a:p>
          <a:p>
            <a:pPr>
              <a:lnSpc>
                <a:spcPct val="100000"/>
              </a:lnSpc>
              <a:defRPr/>
            </a:pPr>
            <a:r>
              <a:rPr lang="en-US" sz="7200">
                <a:solidFill>
                  <a:srgbClr val="191919"/>
                </a:solidFill>
                <a:latin typeface="Helvetica 65 Medium"/>
                <a:ea typeface="Helvetica 65 Medium"/>
                <a:cs typeface="Helvetica 65 Medium"/>
              </a:rPr>
              <a:t>kunstmatige intelligentie</a:t>
            </a:r>
            <a:r>
              <a:rPr lang="en-US" sz="7200">
                <a:solidFill>
                  <a:srgbClr val="191919"/>
                </a:solidFill>
                <a:latin typeface="Helvetica 65 Medium"/>
                <a:ea typeface="Helvetica 65 Medium"/>
                <a:cs typeface="Helvetica 65 Medium"/>
              </a:rPr>
              <a:t>?</a:t>
            </a:r>
            <a:endParaRPr lang="en-US" sz="7200">
              <a:solidFill>
                <a:srgbClr val="191919"/>
              </a:solidFill>
              <a:latin typeface="Helvetica 65 Medium"/>
              <a:ea typeface="Helvetica 65 Medium"/>
              <a:cs typeface="Helvetica 65 Medium"/>
            </a:endParaRPr>
          </a:p>
        </p:txBody>
      </p:sp>
      <p:pic>
        <p:nvPicPr>
          <p:cNvPr id="9" name="" hidden="0"/>
          <p:cNvPicPr>
            <a:picLocks noChangeAspect="1"/>
          </p:cNvPicPr>
          <p:nvPr isPhoto="0" userDrawn="0"/>
        </p:nvPicPr>
        <p:blipFill>
          <a:blip r:embed="rId4"/>
          <a:stretch/>
        </p:blipFill>
        <p:spPr bwMode="auto">
          <a:xfrm flipH="1" flipV="0">
            <a:off x="1592326" y="1836670"/>
            <a:ext cx="2757196" cy="4612413"/>
          </a:xfrm>
          <a:prstGeom prst="rect">
            <a:avLst/>
          </a:prstGeom>
        </p:spPr>
      </p:pic>
      <p:sp>
        <p:nvSpPr>
          <p:cNvPr id="10" name="" hidden="0"/>
          <p:cNvSpPr/>
          <p:nvPr isPhoto="0" userDrawn="0"/>
        </p:nvSpPr>
        <p:spPr bwMode="auto">
          <a:xfrm flipH="0" flipV="0">
            <a:off x="-49500" y="6603997"/>
            <a:ext cx="2336797" cy="33019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ad.nl/sterren/bassie-en-adriaan-nemen-afscheid-het-is-meneer-van-toor~ac5e91a9/62277888/"/>
              </a:rPr>
              <a:t>foto: Guus Schonewille</a:t>
            </a:r>
            <a:endParaRPr sz="1200"/>
          </a:p>
        </p:txBody>
      </p:sp>
      <p:sp>
        <p:nvSpPr>
          <p:cNvPr id="11" name="Text Box 4" hidden="0"/>
          <p:cNvSpPr>
            <a:spLocks noAdjustHandles="0" noChangeArrowheads="0"/>
          </p:cNvSpPr>
          <p:nvPr isPhoto="0" userDrawn="0"/>
        </p:nvSpPr>
        <p:spPr bwMode="auto">
          <a:xfrm>
            <a:off x="9096372" y="6447789"/>
            <a:ext cx="3059677" cy="335315"/>
          </a:xfrm>
          <a:prstGeom prst="rect">
            <a:avLst/>
          </a:prstGeom>
          <a:noFill/>
        </p:spPr>
        <p:txBody>
          <a:bodyPr wrap="square" rtlCol="0">
            <a:spAutoFit/>
          </a:bodyPr>
          <a:p>
            <a:pPr algn="r">
              <a:defRPr/>
            </a:pPr>
            <a:r>
              <a:rPr sz="1600">
                <a:latin typeface="Helvetica 65 Medium"/>
                <a:ea typeface="Helvetica 65 Medium"/>
                <a:cs typeface="Helvetica 65 Medium"/>
              </a:rPr>
              <a:t>dennis.bakhuis@ecare.nl</a:t>
            </a:r>
            <a:endParaRPr sz="1600">
              <a:latin typeface="Helvetica 65 Medium"/>
              <a:ea typeface="Helvetica 65 Medium"/>
              <a:cs typeface="Helvetica 65 Medium"/>
            </a:endParaRPr>
          </a:p>
        </p:txBody>
      </p:sp>
      <p:sp>
        <p:nvSpPr>
          <p:cNvPr id="12" name="Text Box 4" hidden="0"/>
          <p:cNvSpPr>
            <a:spLocks noAdjustHandles="0" noChangeArrowheads="0"/>
          </p:cNvSpPr>
          <p:nvPr isPhoto="0" userDrawn="0"/>
        </p:nvSpPr>
        <p:spPr bwMode="auto">
          <a:xfrm>
            <a:off x="6327099" y="6447789"/>
            <a:ext cx="3060108" cy="335315"/>
          </a:xfrm>
          <a:prstGeom prst="rect">
            <a:avLst/>
          </a:prstGeom>
          <a:noFill/>
        </p:spPr>
        <p:txBody>
          <a:bodyPr wrap="square" rtlCol="0">
            <a:spAutoFit/>
          </a:bodyPr>
          <a:p>
            <a:pPr algn="r">
              <a:defRPr/>
            </a:pPr>
            <a:r>
              <a:rPr sz="1600">
                <a:latin typeface="Helvetica 65 Medium"/>
                <a:ea typeface="Helvetica 65 Medium"/>
                <a:cs typeface="Helvetica 65 Medium"/>
              </a:rPr>
              <a:t>coen.lucasse@ecare.nl</a:t>
            </a:r>
            <a:endParaRPr sz="16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5" y="1166400"/>
            <a:ext cx="1335663" cy="277578"/>
          </a:xfrm>
          <a:prstGeom prst="rect">
            <a:avLst/>
          </a:prstGeom>
        </p:spPr>
      </p:pic>
      <p:sp>
        <p:nvSpPr>
          <p:cNvPr id="6" name="TextBox 4" hidden="0"/>
          <p:cNvSpPr>
            <a:spLocks noAdjustHandles="0" noChangeArrowheads="0"/>
          </p:cNvSpPr>
          <p:nvPr isPhoto="0" userDrawn="0"/>
        </p:nvSpPr>
        <p:spPr bwMode="auto">
          <a:xfrm rot="16199899" flipH="0" flipV="0">
            <a:off x="-1888978" y="4139372"/>
            <a:ext cx="4231594"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5118049" y="182424"/>
            <a:ext cx="6800406"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Voorbeelden</a:t>
            </a:r>
            <a:endParaRPr>
              <a:latin typeface="Helvetica 65 Medium"/>
              <a:ea typeface="Helvetica 65 Medium"/>
              <a:cs typeface="Helvetica 65 Medium"/>
            </a:endParaRPr>
          </a:p>
        </p:txBody>
      </p:sp>
      <p:pic>
        <p:nvPicPr>
          <p:cNvPr id="8" name="" hidden="0"/>
          <p:cNvPicPr>
            <a:picLocks noChangeAspect="1"/>
          </p:cNvPicPr>
          <p:nvPr isPhoto="0" userDrawn="0"/>
        </p:nvPicPr>
        <p:blipFill>
          <a:blip r:embed="rId4"/>
          <a:srcRect l="0" t="20291" r="0" b="30210"/>
          <a:stretch/>
        </p:blipFill>
        <p:spPr bwMode="auto">
          <a:xfrm flipH="0" flipV="0">
            <a:off x="4551818" y="1991587"/>
            <a:ext cx="7417954" cy="1549013"/>
          </a:xfrm>
          <a:prstGeom prst="rect">
            <a:avLst/>
          </a:prstGeom>
        </p:spPr>
      </p:pic>
      <p:sp>
        <p:nvSpPr>
          <p:cNvPr id="9" name="" hidden="0"/>
          <p:cNvSpPr/>
          <p:nvPr isPhoto="0" userDrawn="0"/>
        </p:nvSpPr>
        <p:spPr bwMode="auto">
          <a:xfrm flipH="0" flipV="0">
            <a:off x="1025065" y="2466768"/>
            <a:ext cx="3449778"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Beeldherkenning</a:t>
            </a:r>
            <a:endParaRPr sz="2800">
              <a:latin typeface="Helvetica 65 Medium"/>
              <a:ea typeface="Helvetica 65 Medium"/>
              <a:cs typeface="Helvetica 65 Medium"/>
            </a:endParaRPr>
          </a:p>
        </p:txBody>
      </p:sp>
      <p:sp>
        <p:nvSpPr>
          <p:cNvPr id="10" name="" hidden="0"/>
          <p:cNvSpPr/>
          <p:nvPr isPhoto="0" userDrawn="0"/>
        </p:nvSpPr>
        <p:spPr bwMode="auto">
          <a:xfrm flipH="0" flipV="0">
            <a:off x="466727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endParaRPr sz="1600">
              <a:solidFill>
                <a:schemeClr val="tx1">
                  <a:lumMod val="65000"/>
                  <a:lumOff val="35000"/>
                </a:schemeClr>
              </a:solidFill>
              <a:latin typeface="Helvetica 65 Medium"/>
              <a:ea typeface="Helvetica 65 Medium"/>
              <a:cs typeface="Helvetica 65 Medium"/>
            </a:endParaRPr>
          </a:p>
        </p:txBody>
      </p:sp>
      <p:sp>
        <p:nvSpPr>
          <p:cNvPr id="11" name="" hidden="0"/>
          <p:cNvSpPr/>
          <p:nvPr isPhoto="0" userDrawn="0"/>
        </p:nvSpPr>
        <p:spPr bwMode="auto">
          <a:xfrm flipH="0" flipV="0">
            <a:off x="639909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endParaRPr sz="1600">
              <a:solidFill>
                <a:schemeClr val="tx1">
                  <a:lumMod val="65000"/>
                  <a:lumOff val="35000"/>
                </a:schemeClr>
              </a:solidFill>
              <a:latin typeface="Helvetica 65 Medium"/>
              <a:ea typeface="Helvetica 65 Medium"/>
              <a:cs typeface="Helvetica 65 Medium"/>
            </a:endParaRPr>
          </a:p>
        </p:txBody>
      </p:sp>
      <p:sp>
        <p:nvSpPr>
          <p:cNvPr id="12" name="" hidden="0"/>
          <p:cNvSpPr/>
          <p:nvPr isPhoto="0" userDrawn="0"/>
        </p:nvSpPr>
        <p:spPr bwMode="auto">
          <a:xfrm flipH="0" flipV="0">
            <a:off x="8207876"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r>
              <a:rPr sz="1600">
                <a:solidFill>
                  <a:schemeClr val="tx1">
                    <a:lumMod val="65000"/>
                    <a:lumOff val="35000"/>
                  </a:schemeClr>
                </a:solidFill>
                <a:latin typeface="Helvetica 65 Medium"/>
                <a:ea typeface="Helvetica 65 Medium"/>
                <a:cs typeface="Helvetica 65 Medium"/>
              </a:rPr>
              <a:t>, hond, eend</a:t>
            </a:r>
            <a:endParaRPr sz="1600">
              <a:solidFill>
                <a:schemeClr val="tx1">
                  <a:lumMod val="65000"/>
                  <a:lumOff val="35000"/>
                </a:schemeClr>
              </a:solidFill>
              <a:latin typeface="Helvetica 65 Medium"/>
              <a:ea typeface="Helvetica 65 Medium"/>
              <a:cs typeface="Helvetica 65 Medium"/>
            </a:endParaRPr>
          </a:p>
        </p:txBody>
      </p:sp>
      <p:sp>
        <p:nvSpPr>
          <p:cNvPr id="13" name="" hidden="0"/>
          <p:cNvSpPr/>
          <p:nvPr isPhoto="0" userDrawn="0"/>
        </p:nvSpPr>
        <p:spPr bwMode="auto">
          <a:xfrm flipH="0" flipV="0">
            <a:off x="10084011"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r>
              <a:rPr sz="1600">
                <a:solidFill>
                  <a:schemeClr val="tx1">
                    <a:lumMod val="65000"/>
                    <a:lumOff val="35000"/>
                  </a:schemeClr>
                </a:solidFill>
                <a:latin typeface="Helvetica 65 Medium"/>
                <a:ea typeface="Helvetica 65 Medium"/>
                <a:cs typeface="Helvetica 65 Medium"/>
              </a:rPr>
              <a:t>, hond, eend</a:t>
            </a:r>
            <a:endParaRPr sz="1600">
              <a:solidFill>
                <a:schemeClr val="tx1">
                  <a:lumMod val="65000"/>
                  <a:lumOff val="35000"/>
                </a:schemeClr>
              </a:solidFill>
              <a:latin typeface="Helvetica 65 Medium"/>
              <a:ea typeface="Helvetica 65 Medium"/>
              <a:cs typeface="Helvetica 65 Medium"/>
            </a:endParaRPr>
          </a:p>
        </p:txBody>
      </p:sp>
      <p:sp>
        <p:nvSpPr>
          <p:cNvPr id="14"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kdnuggets.com/2018/09/object-detection-image-classification-yolo.html"/>
              </a:rPr>
              <a:t>foto: kdnuggets</a:t>
            </a:r>
            <a:endParaRPr sz="12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5" y="1166400"/>
            <a:ext cx="1335663" cy="277578"/>
          </a:xfrm>
          <a:prstGeom prst="rect">
            <a:avLst/>
          </a:prstGeom>
        </p:spPr>
      </p:pic>
      <p:sp>
        <p:nvSpPr>
          <p:cNvPr id="6" name="TextBox 4" hidden="0"/>
          <p:cNvSpPr>
            <a:spLocks noAdjustHandles="0" noChangeArrowheads="0"/>
          </p:cNvSpPr>
          <p:nvPr isPhoto="0" userDrawn="0"/>
        </p:nvSpPr>
        <p:spPr bwMode="auto">
          <a:xfrm rot="16199899" flipH="0" flipV="0">
            <a:off x="-1888978" y="4139372"/>
            <a:ext cx="4231594"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5118049" y="182424"/>
            <a:ext cx="6800406"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Voorbeelden</a:t>
            </a:r>
            <a:endParaRPr>
              <a:latin typeface="Helvetica 65 Medium"/>
              <a:ea typeface="Helvetica 65 Medium"/>
              <a:cs typeface="Helvetica 65 Medium"/>
            </a:endParaRPr>
          </a:p>
        </p:txBody>
      </p:sp>
      <p:pic>
        <p:nvPicPr>
          <p:cNvPr id="8" name="" hidden="0"/>
          <p:cNvPicPr>
            <a:picLocks noChangeAspect="1"/>
          </p:cNvPicPr>
          <p:nvPr isPhoto="0" userDrawn="0"/>
        </p:nvPicPr>
        <p:blipFill>
          <a:blip r:embed="rId4"/>
          <a:srcRect l="0" t="20291" r="0" b="30210"/>
          <a:stretch/>
        </p:blipFill>
        <p:spPr bwMode="auto">
          <a:xfrm flipH="0" flipV="0">
            <a:off x="4551818" y="1991587"/>
            <a:ext cx="7417954" cy="1549013"/>
          </a:xfrm>
          <a:prstGeom prst="rect">
            <a:avLst/>
          </a:prstGeom>
        </p:spPr>
      </p:pic>
      <p:sp>
        <p:nvSpPr>
          <p:cNvPr id="9" name="" hidden="0"/>
          <p:cNvSpPr/>
          <p:nvPr isPhoto="0" userDrawn="0"/>
        </p:nvSpPr>
        <p:spPr bwMode="auto">
          <a:xfrm flipH="0" flipV="0">
            <a:off x="1025065" y="2466768"/>
            <a:ext cx="3449778"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Beeldherkenning</a:t>
            </a:r>
            <a:endParaRPr sz="2800">
              <a:latin typeface="Helvetica 65 Medium"/>
              <a:ea typeface="Helvetica 65 Medium"/>
              <a:cs typeface="Helvetica 65 Medium"/>
            </a:endParaRPr>
          </a:p>
        </p:txBody>
      </p:sp>
      <p:sp>
        <p:nvSpPr>
          <p:cNvPr id="10" name="" hidden="0"/>
          <p:cNvSpPr/>
          <p:nvPr isPhoto="0" userDrawn="0"/>
        </p:nvSpPr>
        <p:spPr bwMode="auto">
          <a:xfrm flipH="0" flipV="0">
            <a:off x="466727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endParaRPr sz="1600">
              <a:solidFill>
                <a:schemeClr val="tx1">
                  <a:lumMod val="65000"/>
                  <a:lumOff val="35000"/>
                </a:schemeClr>
              </a:solidFill>
              <a:latin typeface="Helvetica 65 Medium"/>
              <a:ea typeface="Helvetica 65 Medium"/>
              <a:cs typeface="Helvetica 65 Medium"/>
            </a:endParaRPr>
          </a:p>
        </p:txBody>
      </p:sp>
      <p:sp>
        <p:nvSpPr>
          <p:cNvPr id="11" name="" hidden="0"/>
          <p:cNvSpPr/>
          <p:nvPr isPhoto="0" userDrawn="0"/>
        </p:nvSpPr>
        <p:spPr bwMode="auto">
          <a:xfrm flipH="0" flipV="0">
            <a:off x="639909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endParaRPr sz="1600">
              <a:solidFill>
                <a:schemeClr val="tx1">
                  <a:lumMod val="65000"/>
                  <a:lumOff val="35000"/>
                </a:schemeClr>
              </a:solidFill>
              <a:latin typeface="Helvetica 65 Medium"/>
              <a:ea typeface="Helvetica 65 Medium"/>
              <a:cs typeface="Helvetica 65 Medium"/>
            </a:endParaRPr>
          </a:p>
        </p:txBody>
      </p:sp>
      <p:sp>
        <p:nvSpPr>
          <p:cNvPr id="12" name="" hidden="0"/>
          <p:cNvSpPr/>
          <p:nvPr isPhoto="0" userDrawn="0"/>
        </p:nvSpPr>
        <p:spPr bwMode="auto">
          <a:xfrm flipH="0" flipV="0">
            <a:off x="8207876"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r>
              <a:rPr sz="1600">
                <a:solidFill>
                  <a:schemeClr val="tx1">
                    <a:lumMod val="65000"/>
                    <a:lumOff val="35000"/>
                  </a:schemeClr>
                </a:solidFill>
                <a:latin typeface="Helvetica 65 Medium"/>
                <a:ea typeface="Helvetica 65 Medium"/>
                <a:cs typeface="Helvetica 65 Medium"/>
              </a:rPr>
              <a:t>, hond, eend</a:t>
            </a:r>
            <a:endParaRPr sz="1600">
              <a:solidFill>
                <a:schemeClr val="tx1">
                  <a:lumMod val="65000"/>
                  <a:lumOff val="35000"/>
                </a:schemeClr>
              </a:solidFill>
              <a:latin typeface="Helvetica 65 Medium"/>
              <a:ea typeface="Helvetica 65 Medium"/>
              <a:cs typeface="Helvetica 65 Medium"/>
            </a:endParaRPr>
          </a:p>
        </p:txBody>
      </p:sp>
      <p:sp>
        <p:nvSpPr>
          <p:cNvPr id="13" name="" hidden="0"/>
          <p:cNvSpPr/>
          <p:nvPr isPhoto="0" userDrawn="0"/>
        </p:nvSpPr>
        <p:spPr bwMode="auto">
          <a:xfrm flipH="0" flipV="0">
            <a:off x="10084011"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kat</a:t>
            </a:r>
            <a:r>
              <a:rPr sz="1600">
                <a:solidFill>
                  <a:schemeClr val="tx1">
                    <a:lumMod val="65000"/>
                    <a:lumOff val="35000"/>
                  </a:schemeClr>
                </a:solidFill>
                <a:latin typeface="Helvetica 65 Medium"/>
                <a:ea typeface="Helvetica 65 Medium"/>
                <a:cs typeface="Helvetica 65 Medium"/>
              </a:rPr>
              <a:t>, hond, eend</a:t>
            </a:r>
            <a:endParaRPr sz="1600">
              <a:solidFill>
                <a:schemeClr val="tx1">
                  <a:lumMod val="65000"/>
                  <a:lumOff val="35000"/>
                </a:schemeClr>
              </a:solidFill>
              <a:latin typeface="Helvetica 65 Medium"/>
              <a:ea typeface="Helvetica 65 Medium"/>
              <a:cs typeface="Helvetica 65 Medium"/>
            </a:endParaRPr>
          </a:p>
        </p:txBody>
      </p:sp>
      <p:sp>
        <p:nvSpPr>
          <p:cNvPr id="14"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kdnuggets.com/2018/09/object-detection-image-classification-yolo.html"/>
              </a:rPr>
              <a:t>foto: kdnuggets</a:t>
            </a:r>
            <a:endParaRPr sz="1200"/>
          </a:p>
        </p:txBody>
      </p:sp>
      <p:pic>
        <p:nvPicPr>
          <p:cNvPr id="15" name="" hidden="0"/>
          <p:cNvPicPr>
            <a:picLocks noChangeAspect="1"/>
          </p:cNvPicPr>
          <p:nvPr isPhoto="0" userDrawn="0"/>
        </p:nvPicPr>
        <p:blipFill>
          <a:blip r:embed="rId6"/>
          <a:stretch/>
        </p:blipFill>
        <p:spPr bwMode="auto">
          <a:xfrm flipH="0" flipV="0">
            <a:off x="4622374" y="4261350"/>
            <a:ext cx="7281181" cy="1809630"/>
          </a:xfrm>
          <a:prstGeom prst="rect">
            <a:avLst/>
          </a:prstGeom>
        </p:spPr>
      </p:pic>
      <p:sp>
        <p:nvSpPr>
          <p:cNvPr id="16" name="" hidden="0"/>
          <p:cNvSpPr/>
          <p:nvPr isPhoto="0" userDrawn="0"/>
        </p:nvSpPr>
        <p:spPr bwMode="auto">
          <a:xfrm flipH="0" flipV="0">
            <a:off x="4628786" y="4262194"/>
            <a:ext cx="7254393" cy="1789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sp>
      <p:sp>
        <p:nvSpPr>
          <p:cNvPr id="17" name="" hidden="0"/>
          <p:cNvSpPr/>
          <p:nvPr isPhoto="0" userDrawn="0"/>
        </p:nvSpPr>
        <p:spPr bwMode="auto">
          <a:xfrm flipH="0" flipV="0">
            <a:off x="1025065" y="4872071"/>
            <a:ext cx="3449778"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Tekstverwerking</a:t>
            </a:r>
            <a:endParaRPr sz="28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Rechthoek 6" hidden="0"/>
          <p:cNvSpPr/>
          <p:nvPr isPhoto="0" userDrawn="0"/>
        </p:nvSpPr>
        <p:spPr bwMode="auto">
          <a:xfrm>
            <a:off x="0" y="0"/>
            <a:ext cx="7010398" cy="6858000"/>
          </a:xfrm>
          <a:prstGeom prst="rect">
            <a:avLst/>
          </a:prstGeom>
          <a:solidFill>
            <a:srgbClr val="614AD3">
              <a:alpha val="40000"/>
            </a:srgb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nl-NL"/>
          </a:p>
        </p:txBody>
      </p:sp>
      <p:sp>
        <p:nvSpPr>
          <p:cNvPr id="5"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sp>
        <p:nvSpPr>
          <p:cNvPr id="6" name="TextBox 4" hidden="0"/>
          <p:cNvSpPr>
            <a:spLocks noAdjustHandles="0" noChangeArrowheads="0"/>
          </p:cNvSpPr>
          <p:nvPr isPhoto="0" userDrawn="0"/>
        </p:nvSpPr>
        <p:spPr bwMode="auto">
          <a:xfrm flipH="0" flipV="0">
            <a:off x="710488" y="1273235"/>
            <a:ext cx="6118584" cy="4389116"/>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Hoe leert kunstmatige intelligentie eigenlijk?</a:t>
            </a:r>
            <a:endParaRPr sz="7200">
              <a:latin typeface="Helvetica 65 Medium"/>
              <a:ea typeface="Helvetica 65 Medium"/>
              <a:cs typeface="Helvetica 65 Medium"/>
            </a:endParaRPr>
          </a:p>
        </p:txBody>
      </p:sp>
      <p:pic>
        <p:nvPicPr>
          <p:cNvPr id="7"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8"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9" name="" hidden="0"/>
          <p:cNvPicPr>
            <a:picLocks noChangeAspect="1"/>
          </p:cNvPicPr>
          <p:nvPr isPhoto="0" userDrawn="0"/>
        </p:nvPicPr>
        <p:blipFill>
          <a:blip r:embed="rId4"/>
          <a:stretch/>
        </p:blipFill>
        <p:spPr bwMode="auto">
          <a:xfrm flipH="1" flipV="0">
            <a:off x="7264999" y="3126892"/>
            <a:ext cx="4210048" cy="2126286"/>
          </a:xfrm>
          <a:prstGeom prst="rect">
            <a:avLst/>
          </a:prstGeom>
        </p:spPr>
      </p:pic>
      <p:sp>
        <p:nvSpPr>
          <p:cNvPr id="10"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algolytics.com/understanding-machine-learning-1-how-machines-learn/"/>
              </a:rPr>
              <a:t>foto: algolytics</a:t>
            </a:r>
            <a:endParaRPr sz="12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259337" y="182424"/>
            <a:ext cx="6800403"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Wat is een algoritme?</a:t>
            </a:r>
            <a:endParaRPr>
              <a:latin typeface="Helvetica 65 Medium"/>
              <a:ea typeface="Helvetica 65 Medium"/>
              <a:cs typeface="Helvetica 65 Medium"/>
            </a:endParaRPr>
          </a:p>
        </p:txBody>
      </p:sp>
      <p:pic>
        <p:nvPicPr>
          <p:cNvPr id="8" name="" hidden="0"/>
          <p:cNvPicPr>
            <a:picLocks noChangeAspect="1"/>
          </p:cNvPicPr>
          <p:nvPr isPhoto="0" userDrawn="0"/>
        </p:nvPicPr>
        <p:blipFill>
          <a:blip r:embed="rId4"/>
          <a:stretch/>
        </p:blipFill>
        <p:spPr bwMode="auto">
          <a:xfrm flipH="0" flipV="0">
            <a:off x="7124522" y="1836669"/>
            <a:ext cx="2757195" cy="46124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sp>
        <p:nvSpPr>
          <p:cNvPr id="6" name="TextBox 4" hidden="0"/>
          <p:cNvSpPr/>
          <p:nvPr isPhoto="0" userDrawn="0"/>
        </p:nvSpPr>
        <p:spPr bwMode="auto">
          <a:xfrm rot="5399875">
            <a:off x="9740378"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Wat is een algoritme?</a:t>
            </a:r>
            <a:endParaRPr>
              <a:latin typeface="Helvetica 65 Medium"/>
              <a:ea typeface="Helvetica 65 Medium"/>
              <a:cs typeface="Helvetica 65 Medium"/>
            </a:endParaRPr>
          </a:p>
        </p:txBody>
      </p:sp>
      <p:pic>
        <p:nvPicPr>
          <p:cNvPr id="8" name="Afbeelding 7" hidden="0"/>
          <p:cNvPicPr>
            <a:picLocks noChangeAspect="1"/>
          </p:cNvPicPr>
          <p:nvPr isPhoto="0" userDrawn="0"/>
        </p:nvPicPr>
        <p:blipFill>
          <a:blip r:embed="rId4"/>
          <a:stretch/>
        </p:blipFill>
        <p:spPr bwMode="auto">
          <a:xfrm>
            <a:off x="7124522" y="1836668"/>
            <a:ext cx="2757195" cy="4612411"/>
          </a:xfrm>
          <a:prstGeom prst="rect">
            <a:avLst/>
          </a:prstGeom>
        </p:spPr>
      </p:pic>
      <p:sp>
        <p:nvSpPr>
          <p:cNvPr id="9" name="Tekstvak 1" hidden="0"/>
          <p:cNvSpPr>
            <a:spLocks noAdjustHandles="0" noChangeArrowheads="0"/>
          </p:cNvSpPr>
          <p:nvPr isPhoto="0" userDrawn="0"/>
        </p:nvSpPr>
        <p:spPr bwMode="auto">
          <a:xfrm flipH="0" flipV="0">
            <a:off x="823284" y="2526042"/>
            <a:ext cx="5456032" cy="1340874"/>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Stappen die je zet om een doel te bereiken.</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sp>
        <p:nvSpPr>
          <p:cNvPr id="10" name="Tekstvak 9" hidden="0">
            <a:hlinkClick r:id="rId5"/>
          </p:cNvPr>
          <p:cNvSpPr>
            <a:spLocks noAdjustHandles="0" noChangeArrowheads="0"/>
          </p:cNvSpPr>
          <p:nvPr isPhoto="0" userDrawn="0"/>
        </p:nvSpPr>
        <p:spPr bwMode="auto">
          <a:xfrm>
            <a:off x="0" y="6580999"/>
            <a:ext cx="1452736" cy="278105"/>
          </a:xfrm>
          <a:prstGeom prst="rect">
            <a:avLst/>
          </a:prstGeom>
          <a:noFill/>
        </p:spPr>
        <p:txBody>
          <a:bodyPr wrap="none" rtlCol="0">
            <a:spAutoFit/>
          </a:bodyPr>
          <a:lstStyle/>
          <a:p>
            <a:pPr>
              <a:defRPr/>
            </a:pPr>
            <a:r>
              <a:rPr lang="en-US" sz="1200" b="0" u="none">
                <a:solidFill>
                  <a:schemeClr val="accent5">
                    <a:lumMod val="75000"/>
                  </a:schemeClr>
                </a:solidFill>
              </a:rPr>
              <a:t>Bron</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sp>
        <p:nvSpPr>
          <p:cNvPr id="6" name="TextBox 4" hidden="0"/>
          <p:cNvSpPr/>
          <p:nvPr isPhoto="0" userDrawn="0"/>
        </p:nvSpPr>
        <p:spPr bwMode="auto">
          <a:xfrm rot="5399875">
            <a:off x="9740378"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Wat is een algoritme?</a:t>
            </a:r>
            <a:endParaRPr>
              <a:latin typeface="Helvetica 65 Medium"/>
              <a:ea typeface="Helvetica 65 Medium"/>
              <a:cs typeface="Helvetica 65 Medium"/>
            </a:endParaRPr>
          </a:p>
        </p:txBody>
      </p:sp>
      <p:pic>
        <p:nvPicPr>
          <p:cNvPr id="8" name="Afbeelding 7" hidden="0"/>
          <p:cNvPicPr>
            <a:picLocks noChangeAspect="1"/>
          </p:cNvPicPr>
          <p:nvPr isPhoto="0" userDrawn="0"/>
        </p:nvPicPr>
        <p:blipFill>
          <a:blip r:embed="rId4"/>
          <a:stretch/>
        </p:blipFill>
        <p:spPr bwMode="auto">
          <a:xfrm>
            <a:off x="7124522" y="1836668"/>
            <a:ext cx="2757195" cy="4612411"/>
          </a:xfrm>
          <a:prstGeom prst="rect">
            <a:avLst/>
          </a:prstGeom>
        </p:spPr>
      </p:pic>
      <p:sp>
        <p:nvSpPr>
          <p:cNvPr id="9" name="Tekstvak 1" hidden="0"/>
          <p:cNvSpPr>
            <a:spLocks noAdjustHandles="0" noChangeArrowheads="0"/>
          </p:cNvSpPr>
          <p:nvPr isPhoto="0" userDrawn="0"/>
        </p:nvSpPr>
        <p:spPr bwMode="auto">
          <a:xfrm flipH="0" flipV="0">
            <a:off x="823284" y="2526041"/>
            <a:ext cx="5456031" cy="1340874"/>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Stappen die je zet om een doel te bereiken.</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sp>
        <p:nvSpPr>
          <p:cNvPr id="10" name="" hidden="0"/>
          <p:cNvSpPr/>
          <p:nvPr isPhoto="0" userDrawn="0"/>
        </p:nvSpPr>
        <p:spPr bwMode="auto">
          <a:xfrm flipH="0" flipV="0">
            <a:off x="1976585" y="4641841"/>
            <a:ext cx="3026349" cy="6629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nl-NL" sz="3600">
                <a:solidFill>
                  <a:schemeClr val="tx1">
                    <a:lumMod val="65000"/>
                    <a:lumOff val="35000"/>
                  </a:schemeClr>
                </a:solidFill>
                <a:latin typeface="Helvetica 65 Medium"/>
                <a:ea typeface="Helvetica 65 Medium"/>
                <a:cs typeface="Helvetica 65 Medium"/>
              </a:rPr>
              <a:t>4 + 8 - 1</a:t>
            </a:r>
            <a:r>
              <a:rPr sz="3600">
                <a:solidFill>
                  <a:schemeClr val="tx1">
                    <a:lumMod val="65000"/>
                    <a:lumOff val="35000"/>
                  </a:schemeClr>
                </a:solidFill>
                <a:latin typeface="Helvetica 65 Medium"/>
                <a:ea typeface="Helvetica 65 Medium"/>
                <a:cs typeface="Helvetica 65 Medium"/>
              </a:rPr>
              <a:t> = 11</a:t>
            </a:r>
            <a:endParaRPr sz="3600">
              <a:solidFill>
                <a:schemeClr val="tx1">
                  <a:lumMod val="65000"/>
                  <a:lumOff val="35000"/>
                </a:schemeClr>
              </a:solidFill>
              <a:latin typeface="Helvetica 65 Medium"/>
              <a:ea typeface="Helvetica 65 Medium"/>
              <a:cs typeface="Helvetica 65 Medium"/>
            </a:endParaRPr>
          </a:p>
        </p:txBody>
      </p:sp>
      <p:sp>
        <p:nvSpPr>
          <p:cNvPr id="11" name="Tekstvak 9" hidden="0">
            <a:hlinkClick r:id="rId5"/>
          </p:cNvPr>
          <p:cNvSpPr>
            <a:spLocks noAdjustHandles="0" noChangeArrowheads="0"/>
          </p:cNvSpPr>
          <p:nvPr isPhoto="0" userDrawn="0"/>
        </p:nvSpPr>
        <p:spPr bwMode="auto">
          <a:xfrm>
            <a:off x="0" y="6580999"/>
            <a:ext cx="1452736" cy="278105"/>
          </a:xfrm>
          <a:prstGeom prst="rect">
            <a:avLst/>
          </a:prstGeom>
          <a:noFill/>
        </p:spPr>
        <p:txBody>
          <a:bodyPr wrap="none" rtlCol="0">
            <a:spAutoFit/>
          </a:bodyPr>
          <a:lstStyle/>
          <a:p>
            <a:pPr>
              <a:defRPr/>
            </a:pPr>
            <a:r>
              <a:rPr lang="en-US" sz="1200" b="0" u="none">
                <a:solidFill>
                  <a:schemeClr val="accent5">
                    <a:lumMod val="75000"/>
                  </a:schemeClr>
                </a:solidFill>
              </a:rPr>
              <a:t>Bron</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sp>
        <p:nvSpPr>
          <p:cNvPr id="6" name="TextBox 4" hidden="0"/>
          <p:cNvSpPr/>
          <p:nvPr isPhoto="0" userDrawn="0"/>
        </p:nvSpPr>
        <p:spPr bwMode="auto">
          <a:xfrm rot="5399875">
            <a:off x="9740378"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Wat is een algoritme?</a:t>
            </a:r>
            <a:endParaRPr>
              <a:latin typeface="Helvetica 65 Medium"/>
              <a:ea typeface="Helvetica 65 Medium"/>
              <a:cs typeface="Helvetica 65 Medium"/>
            </a:endParaRPr>
          </a:p>
        </p:txBody>
      </p:sp>
      <p:pic>
        <p:nvPicPr>
          <p:cNvPr id="8" name="Afbeelding 7" hidden="0"/>
          <p:cNvPicPr>
            <a:picLocks noChangeAspect="1"/>
          </p:cNvPicPr>
          <p:nvPr isPhoto="0" userDrawn="0"/>
        </p:nvPicPr>
        <p:blipFill>
          <a:blip r:embed="rId4"/>
          <a:stretch/>
        </p:blipFill>
        <p:spPr bwMode="auto">
          <a:xfrm>
            <a:off x="7124522" y="1836668"/>
            <a:ext cx="2757195" cy="4612411"/>
          </a:xfrm>
          <a:prstGeom prst="rect">
            <a:avLst/>
          </a:prstGeom>
        </p:spPr>
      </p:pic>
      <p:sp>
        <p:nvSpPr>
          <p:cNvPr id="9" name="Tekstvak 1" hidden="0"/>
          <p:cNvSpPr>
            <a:spLocks noAdjustHandles="0" noChangeArrowheads="0"/>
          </p:cNvSpPr>
          <p:nvPr isPhoto="0" userDrawn="0"/>
        </p:nvSpPr>
        <p:spPr bwMode="auto">
          <a:xfrm flipH="0" flipV="0">
            <a:off x="823284" y="2526041"/>
            <a:ext cx="5456031" cy="1340874"/>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Stappen die je zet om een doel te bereiken.</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sp>
        <p:nvSpPr>
          <p:cNvPr id="10" name="" hidden="0"/>
          <p:cNvSpPr/>
          <p:nvPr isPhoto="0" userDrawn="0"/>
        </p:nvSpPr>
        <p:spPr bwMode="auto">
          <a:xfrm flipH="0" flipV="0">
            <a:off x="1976585" y="4641841"/>
            <a:ext cx="3026349" cy="6629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nl-NL" sz="3600">
                <a:solidFill>
                  <a:schemeClr val="tx1">
                    <a:lumMod val="65000"/>
                    <a:lumOff val="35000"/>
                  </a:schemeClr>
                </a:solidFill>
                <a:latin typeface="Helvetica 65 Medium"/>
                <a:ea typeface="Helvetica 65 Medium"/>
                <a:cs typeface="Helvetica 65 Medium"/>
              </a:rPr>
              <a:t>4 + 8 - 1</a:t>
            </a:r>
            <a:r>
              <a:rPr sz="3600">
                <a:solidFill>
                  <a:schemeClr val="tx1">
                    <a:lumMod val="65000"/>
                    <a:lumOff val="35000"/>
                  </a:schemeClr>
                </a:solidFill>
                <a:latin typeface="Helvetica 65 Medium"/>
                <a:ea typeface="Helvetica 65 Medium"/>
                <a:cs typeface="Helvetica 65 Medium"/>
              </a:rPr>
              <a:t> = 11</a:t>
            </a:r>
            <a:endParaRPr sz="3600">
              <a:solidFill>
                <a:schemeClr val="tx1">
                  <a:lumMod val="65000"/>
                  <a:lumOff val="35000"/>
                </a:schemeClr>
              </a:solidFill>
              <a:latin typeface="Helvetica 65 Medium"/>
              <a:ea typeface="Helvetica 65 Medium"/>
              <a:cs typeface="Helvetica 65 Medium"/>
            </a:endParaRPr>
          </a:p>
        </p:txBody>
      </p:sp>
      <p:sp>
        <p:nvSpPr>
          <p:cNvPr id="11" name="Tekstvak 9" hidden="0">
            <a:hlinkClick r:id="rId5"/>
          </p:cNvPr>
          <p:cNvSpPr>
            <a:spLocks noAdjustHandles="0" noChangeArrowheads="0"/>
          </p:cNvSpPr>
          <p:nvPr isPhoto="0" userDrawn="0"/>
        </p:nvSpPr>
        <p:spPr bwMode="auto">
          <a:xfrm>
            <a:off x="0" y="6580999"/>
            <a:ext cx="1452736" cy="278105"/>
          </a:xfrm>
          <a:prstGeom prst="rect">
            <a:avLst/>
          </a:prstGeom>
          <a:noFill/>
        </p:spPr>
        <p:txBody>
          <a:bodyPr wrap="none" rtlCol="0">
            <a:spAutoFit/>
          </a:bodyPr>
          <a:lstStyle/>
          <a:p>
            <a:pPr>
              <a:defRPr/>
            </a:pPr>
            <a:r>
              <a:rPr lang="en-US" sz="1200" b="0" u="none">
                <a:solidFill>
                  <a:schemeClr val="accent5">
                    <a:lumMod val="75000"/>
                  </a:schemeClr>
                </a:solidFill>
              </a:rPr>
              <a:t>Bron</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pic>
        <p:nvPicPr>
          <p:cNvPr id="12" name="" hidden="0"/>
          <p:cNvPicPr>
            <a:picLocks noChangeAspect="1"/>
          </p:cNvPicPr>
          <p:nvPr isPhoto="0" userDrawn="0"/>
        </p:nvPicPr>
        <p:blipFill>
          <a:blip r:embed="rId6"/>
          <a:stretch/>
        </p:blipFill>
        <p:spPr bwMode="auto">
          <a:xfrm flipH="0" flipV="0">
            <a:off x="6380614" y="1950419"/>
            <a:ext cx="4988044" cy="4733413"/>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259336" y="182424"/>
            <a:ext cx="6800406"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Wat is een algoritme?</a:t>
            </a:r>
            <a:endParaRPr/>
          </a:p>
        </p:txBody>
      </p:sp>
      <p:sp>
        <p:nvSpPr>
          <p:cNvPr id="8" name="" hidden="0"/>
          <p:cNvSpPr/>
          <p:nvPr isPhoto="0" userDrawn="0"/>
        </p:nvSpPr>
        <p:spPr bwMode="auto">
          <a:xfrm flipH="0" flipV="0">
            <a:off x="765293" y="2129704"/>
            <a:ext cx="4625382" cy="3931655"/>
          </a:xfrm>
          <a:prstGeom prst="rect">
            <a:avLst/>
          </a:prstGeom>
          <a:noFill/>
          <a:ln w="12699">
            <a:solidFill>
              <a:schemeClr val="accent1">
                <a:lumMod val="50196"/>
              </a:schemeClr>
            </a:solidFill>
            <a:prstDash val="solid"/>
          </a:ln>
        </p:spPr>
        <p:txBody>
          <a:bodyPr vertOverflow="overflow" horzOverflow="clip" vert="horz" wrap="square" lIns="91440" tIns="45720" rIns="91440" bIns="45720" numCol="1" spcCol="0" rtlCol="0" fromWordArt="0" anchor="t" anchorCtr="0" forceAA="0" upright="0" compatLnSpc="0">
            <a:noAutofit/>
          </a:bodyPr>
          <a:p>
            <a:pPr>
              <a:lnSpc>
                <a:spcPct val="114999"/>
              </a:lnSpc>
              <a:defRPr/>
            </a:pPr>
            <a:r>
              <a:rPr sz="2800">
                <a:latin typeface="Helvetica 65 Medium"/>
                <a:ea typeface="Helvetica 65 Medium"/>
                <a:cs typeface="Helvetica 65 Medium"/>
              </a:rPr>
              <a:t>Algoritmes:</a:t>
            </a:r>
            <a:endParaRPr sz="2800">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Decision trees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Support vector machines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K-means clustering</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Linear regression</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Logistic regressoin</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Random forest</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K-nearest neighbour</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Naive Bayes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Gradient boosting</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Artificial neural networks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endParaRPr sz="2000">
              <a:solidFill>
                <a:schemeClr val="tx1">
                  <a:lumMod val="75000"/>
                  <a:lumOff val="25000"/>
                </a:schemeClr>
              </a:solidFill>
              <a:latin typeface="Helvetica 65 Medium"/>
              <a:ea typeface="Helvetica 65 Medium"/>
              <a:cs typeface="Helvetica 65 Medium"/>
            </a:endParaRPr>
          </a:p>
        </p:txBody>
      </p:sp>
      <p:pic>
        <p:nvPicPr>
          <p:cNvPr id="9" name="" hidden="0"/>
          <p:cNvPicPr>
            <a:picLocks noChangeAspect="1"/>
          </p:cNvPicPr>
          <p:nvPr isPhoto="0" userDrawn="0"/>
        </p:nvPicPr>
        <p:blipFill>
          <a:blip r:embed="rId4"/>
          <a:stretch/>
        </p:blipFill>
        <p:spPr bwMode="auto">
          <a:xfrm flipH="0" flipV="0">
            <a:off x="7124523" y="1836669"/>
            <a:ext cx="2757195" cy="46124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259336" y="182424"/>
            <a:ext cx="6800406"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Wat is een algoritme?</a:t>
            </a:r>
            <a:endParaRPr/>
          </a:p>
        </p:txBody>
      </p:sp>
      <p:sp>
        <p:nvSpPr>
          <p:cNvPr id="8" name="" hidden="0"/>
          <p:cNvSpPr/>
          <p:nvPr isPhoto="0" userDrawn="0"/>
        </p:nvSpPr>
        <p:spPr bwMode="auto">
          <a:xfrm flipH="0" flipV="0">
            <a:off x="765293" y="2129703"/>
            <a:ext cx="4625384" cy="3931655"/>
          </a:xfrm>
          <a:prstGeom prst="rect">
            <a:avLst/>
          </a:prstGeom>
          <a:noFill/>
          <a:ln w="12699">
            <a:solidFill>
              <a:schemeClr val="accent1">
                <a:lumMod val="50196"/>
              </a:schemeClr>
            </a:solidFill>
            <a:prstDash val="solid"/>
          </a:ln>
        </p:spPr>
        <p:txBody>
          <a:bodyPr vertOverflow="overflow" horzOverflow="clip" vert="horz" wrap="square" lIns="91440" tIns="45720" rIns="91440" bIns="45720" numCol="1" spcCol="0" rtlCol="0" fromWordArt="0" anchor="t" anchorCtr="0" forceAA="0" upright="0" compatLnSpc="0">
            <a:noAutofit/>
          </a:bodyPr>
          <a:p>
            <a:pPr>
              <a:lnSpc>
                <a:spcPct val="114999"/>
              </a:lnSpc>
              <a:defRPr/>
            </a:pPr>
            <a:r>
              <a:rPr sz="2800">
                <a:latin typeface="Helvetica 65 Medium"/>
                <a:ea typeface="Helvetica 65 Medium"/>
                <a:cs typeface="Helvetica 65 Medium"/>
              </a:rPr>
              <a:t>Algoritmes:</a:t>
            </a:r>
            <a:endParaRPr sz="2800">
              <a:latin typeface="Helvetica 65 Medium"/>
              <a:ea typeface="Helvetica 65 Medium"/>
              <a:cs typeface="Helvetica 65 Medium"/>
            </a:endParaRPr>
          </a:p>
          <a:p>
            <a:pPr marL="305906" indent="-305906">
              <a:buFont typeface="Arial"/>
              <a:buChar char="•"/>
              <a:defRPr/>
            </a:pPr>
            <a:r>
              <a:rPr sz="2000" b="1">
                <a:solidFill>
                  <a:srgbClr val="FF0000"/>
                </a:solidFill>
                <a:latin typeface="Helvetica 65 Medium"/>
                <a:ea typeface="Helvetica 65 Medium"/>
                <a:cs typeface="Helvetica 65 Medium"/>
              </a:rPr>
              <a:t>Decision trees</a:t>
            </a:r>
            <a:endParaRPr sz="2000" b="1">
              <a:solidFill>
                <a:srgbClr val="FF0000"/>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Support vector machines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K-means clustering</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Linear regression</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Logistic regressoin</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Random forest</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K-nearest neighbour</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Naive Bayes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Gradient boosting</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Artificial neural networks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endParaRPr sz="2000">
              <a:solidFill>
                <a:schemeClr val="tx1">
                  <a:lumMod val="75000"/>
                  <a:lumOff val="25000"/>
                </a:schemeClr>
              </a:solidFill>
              <a:latin typeface="Helvetica 65 Medium"/>
              <a:ea typeface="Helvetica 65 Medium"/>
              <a:cs typeface="Helvetica 65 Medium"/>
            </a:endParaRPr>
          </a:p>
        </p:txBody>
      </p:sp>
      <p:pic>
        <p:nvPicPr>
          <p:cNvPr id="9" name="" hidden="0"/>
          <p:cNvPicPr>
            <a:picLocks noChangeAspect="1"/>
          </p:cNvPicPr>
          <p:nvPr isPhoto="0" userDrawn="0"/>
        </p:nvPicPr>
        <p:blipFill>
          <a:blip r:embed="rId4"/>
          <a:stretch/>
        </p:blipFill>
        <p:spPr bwMode="auto">
          <a:xfrm flipH="0" flipV="0">
            <a:off x="7124523" y="1836669"/>
            <a:ext cx="2757195" cy="4612412"/>
          </a:xfrm>
          <a:prstGeom prst="rect">
            <a:avLst/>
          </a:prstGeom>
        </p:spPr>
      </p:pic>
      <p:sp>
        <p:nvSpPr>
          <p:cNvPr id="10" name="" hidden="0"/>
          <p:cNvSpPr/>
          <p:nvPr isPhoto="0" userDrawn="0"/>
        </p:nvSpPr>
        <p:spPr bwMode="auto">
          <a:xfrm flipH="0" flipV="0">
            <a:off x="3916818" y="2645832"/>
            <a:ext cx="3858104" cy="365604"/>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259336" y="182424"/>
            <a:ext cx="807361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3"/>
            <a:ext cx="3322674" cy="3571875"/>
          </a:xfrm>
          <a:prstGeom prst="rect">
            <a:avLst/>
          </a:prstGeom>
        </p:spPr>
      </p:pic>
      <p:sp>
        <p:nvSpPr>
          <p:cNvPr id="8" name="Title 1" hidden="0"/>
          <p:cNvSpPr>
            <a:spLocks noGrp="1"/>
          </p:cNvSpPr>
          <p:nvPr isPhoto="0" userDrawn="0"/>
        </p:nvSpPr>
        <p:spPr bwMode="auto">
          <a:xfrm flipH="0" flipV="0">
            <a:off x="5915494" y="182426"/>
            <a:ext cx="6002965"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Traditionele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cxnSp>
        <p:nvCxnSpPr>
          <p:cNvPr id="8"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9"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12"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cxnSp>
        <p:nvCxnSpPr>
          <p:cNvPr id="9"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3"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4"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5" name="" hidden="0"/>
          <p:cNvSpPr/>
          <p:nvPr isPhoto="0" userDrawn="0"/>
        </p:nvSpPr>
        <p:spPr bwMode="auto">
          <a:xfrm flipH="0" flipV="0">
            <a:off x="6212985" y="2700104"/>
            <a:ext cx="551709" cy="37867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16"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17"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18"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19"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Groen?</a:t>
            </a:r>
            <a:endParaRPr>
              <a:solidFill>
                <a:schemeClr val="accent1">
                  <a:lumMod val="75000"/>
                </a:schemeClr>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290"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6"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Groen?</a:t>
            </a:r>
            <a:endParaRPr>
              <a:solidFill>
                <a:schemeClr val="accent1">
                  <a:lumMod val="75000"/>
                </a:schemeClr>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290"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pic>
        <p:nvPicPr>
          <p:cNvPr id="26" name="" hidden="0"/>
          <p:cNvPicPr>
            <a:picLocks noChangeAspect="1"/>
          </p:cNvPicPr>
          <p:nvPr isPhoto="0" userDrawn="0"/>
        </p:nvPicPr>
        <p:blipFill>
          <a:blip r:embed="rId4"/>
          <a:srcRect l="10745" t="11952" r="14759" b="20202"/>
          <a:stretch/>
        </p:blipFill>
        <p:spPr bwMode="auto">
          <a:xfrm flipH="0" flipV="0">
            <a:off x="307442" y="3552648"/>
            <a:ext cx="1409022" cy="962433"/>
          </a:xfrm>
          <a:prstGeom prst="rect">
            <a:avLst/>
          </a:prstGeom>
        </p:spPr>
      </p:pic>
      <p:sp>
        <p:nvSpPr>
          <p:cNvPr id="27"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Groen?</a:t>
            </a:r>
            <a:endParaRPr>
              <a:solidFill>
                <a:schemeClr val="accent1">
                  <a:lumMod val="75000"/>
                </a:schemeClr>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290"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pic>
        <p:nvPicPr>
          <p:cNvPr id="26" name="" hidden="0"/>
          <p:cNvPicPr>
            <a:picLocks noChangeAspect="1"/>
          </p:cNvPicPr>
          <p:nvPr isPhoto="0" userDrawn="0"/>
        </p:nvPicPr>
        <p:blipFill>
          <a:blip r:embed="rId4"/>
          <a:srcRect l="10745" t="11952" r="14759" b="20202"/>
          <a:stretch/>
        </p:blipFill>
        <p:spPr bwMode="auto">
          <a:xfrm flipH="0" flipV="0">
            <a:off x="307442" y="3552647"/>
            <a:ext cx="1409022" cy="962433"/>
          </a:xfrm>
          <a:prstGeom prst="rect">
            <a:avLst/>
          </a:prstGeom>
        </p:spPr>
      </p:pic>
      <p:sp>
        <p:nvSpPr>
          <p:cNvPr id="27" name="" hidden="0"/>
          <p:cNvSpPr/>
          <p:nvPr isPhoto="0" userDrawn="0"/>
        </p:nvSpPr>
        <p:spPr bwMode="auto">
          <a:xfrm flipH="0" flipV="0">
            <a:off x="3580074" y="2703559"/>
            <a:ext cx="702347" cy="702347"/>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8"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Groen?</a:t>
            </a:r>
            <a:endParaRPr>
              <a:solidFill>
                <a:schemeClr val="accent1">
                  <a:lumMod val="75000"/>
                </a:schemeClr>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644" cy="365794"/>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1">
                <a:solidFill>
                  <a:srgbClr val="FF0000"/>
                </a:solidFill>
              </a:rPr>
              <a:t>Rijpe banaan</a:t>
            </a:r>
            <a:endParaRPr b="1">
              <a:solidFill>
                <a:srgbClr val="FF0000"/>
              </a:solidFill>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290"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pic>
        <p:nvPicPr>
          <p:cNvPr id="26" name="" hidden="0"/>
          <p:cNvPicPr>
            <a:picLocks noChangeAspect="1"/>
          </p:cNvPicPr>
          <p:nvPr isPhoto="0" userDrawn="0"/>
        </p:nvPicPr>
        <p:blipFill>
          <a:blip r:embed="rId4"/>
          <a:srcRect l="10745" t="11952" r="14759" b="20202"/>
          <a:stretch/>
        </p:blipFill>
        <p:spPr bwMode="auto">
          <a:xfrm flipH="0" flipV="0">
            <a:off x="307442" y="3552647"/>
            <a:ext cx="1409022" cy="962433"/>
          </a:xfrm>
          <a:prstGeom prst="rect">
            <a:avLst/>
          </a:prstGeom>
        </p:spPr>
      </p:pic>
      <p:sp>
        <p:nvSpPr>
          <p:cNvPr id="27" name="" hidden="0"/>
          <p:cNvSpPr/>
          <p:nvPr isPhoto="0" userDrawn="0"/>
        </p:nvSpPr>
        <p:spPr bwMode="auto">
          <a:xfrm flipH="0" flipV="0">
            <a:off x="3580074" y="2703558"/>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8" name="" hidden="0"/>
          <p:cNvSpPr/>
          <p:nvPr isPhoto="0" userDrawn="0"/>
        </p:nvSpPr>
        <p:spPr bwMode="auto">
          <a:xfrm flipH="0" flipV="0">
            <a:off x="6062347" y="1133256"/>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9"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Groen?</a:t>
            </a:r>
            <a:endParaRPr>
              <a:solidFill>
                <a:schemeClr val="accent1">
                  <a:lumMod val="75000"/>
                </a:schemeClr>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362" cy="365794"/>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1">
                <a:solidFill>
                  <a:srgbClr val="FF0000"/>
                </a:solidFill>
              </a:rPr>
              <a:t>Granny Smith</a:t>
            </a:r>
            <a:endParaRPr b="1">
              <a:solidFill>
                <a:srgbClr val="FF0000"/>
              </a:solidFill>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pic>
        <p:nvPicPr>
          <p:cNvPr id="26" name="" hidden="0"/>
          <p:cNvPicPr>
            <a:picLocks noChangeAspect="1"/>
          </p:cNvPicPr>
          <p:nvPr isPhoto="0" userDrawn="0"/>
        </p:nvPicPr>
        <p:blipFill>
          <a:blip r:embed="rId4"/>
          <a:stretch/>
        </p:blipFill>
        <p:spPr bwMode="auto">
          <a:xfrm flipH="0" flipV="0">
            <a:off x="386771" y="3285837"/>
            <a:ext cx="1287316" cy="1287316"/>
          </a:xfrm>
          <a:prstGeom prst="rect">
            <a:avLst/>
          </a:prstGeom>
        </p:spPr>
      </p:pic>
      <p:sp>
        <p:nvSpPr>
          <p:cNvPr id="27" name="" hidden="0"/>
          <p:cNvSpPr/>
          <p:nvPr isPhoto="0" userDrawn="0"/>
        </p:nvSpPr>
        <p:spPr bwMode="auto">
          <a:xfrm flipH="0" flipV="0">
            <a:off x="3628178" y="4242952"/>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8" name="" hidden="0"/>
          <p:cNvSpPr/>
          <p:nvPr isPhoto="0" userDrawn="0"/>
        </p:nvSpPr>
        <p:spPr bwMode="auto">
          <a:xfrm flipH="0" flipV="0">
            <a:off x="6033481" y="4242951"/>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9"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sz="2000" b="1">
                <a:solidFill>
                  <a:srgbClr val="FF0000"/>
                </a:solidFill>
              </a:rPr>
              <a:t>Krom?</a:t>
            </a:r>
            <a:endParaRPr sz="2000" b="1">
              <a:solidFill>
                <a:srgbClr val="FF0000"/>
              </a:solidFill>
            </a:endParaRPr>
          </a:p>
        </p:txBody>
      </p:sp>
      <p:sp>
        <p:nvSpPr>
          <p:cNvPr id="8"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sz="2000" b="1">
                <a:solidFill>
                  <a:srgbClr val="FF0000"/>
                </a:solidFill>
              </a:rPr>
              <a:t>Geel?</a:t>
            </a:r>
            <a:endParaRPr sz="2000" b="1">
              <a:solidFill>
                <a:srgbClr val="FF0000"/>
              </a:solidFill>
            </a:endParaRPr>
          </a:p>
        </p:txBody>
      </p:sp>
      <p:sp>
        <p:nvSpPr>
          <p:cNvPr id="9"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sz="2000" b="1">
                <a:solidFill>
                  <a:srgbClr val="FF0000"/>
                </a:solidFill>
              </a:rPr>
              <a:t>Groen?</a:t>
            </a:r>
            <a:endParaRPr sz="2000" b="1">
              <a:solidFill>
                <a:srgbClr val="FF0000"/>
              </a:solidFill>
            </a:endParaRPr>
          </a:p>
        </p:txBody>
      </p:sp>
      <p:cxnSp>
        <p:nvCxnSpPr>
          <p:cNvPr id="10"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55750" y="2879806"/>
            <a:ext cx="481237"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7"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8" name="" hidden="0"/>
          <p:cNvSpPr/>
          <p:nvPr isPhoto="0" userDrawn="0"/>
        </p:nvSpPr>
        <p:spPr bwMode="auto">
          <a:xfrm flipH="0" flipV="0">
            <a:off x="6212859" y="4383973"/>
            <a:ext cx="481311"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9"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0" name="" hidden="0"/>
          <p:cNvSpPr/>
          <p:nvPr isPhoto="0" userDrawn="0"/>
        </p:nvSpPr>
        <p:spPr bwMode="auto">
          <a:xfrm flipH="0" flipV="0">
            <a:off x="6212985" y="5730786"/>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1"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22" name="" hidden="0"/>
          <p:cNvSpPr/>
          <p:nvPr isPhoto="0" userDrawn="0"/>
        </p:nvSpPr>
        <p:spPr bwMode="auto">
          <a:xfrm flipH="0" flipV="0">
            <a:off x="7139922" y="1166400"/>
            <a:ext cx="1953536"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Rijpe banaan</a:t>
            </a:r>
            <a:endParaRPr/>
          </a:p>
        </p:txBody>
      </p:sp>
      <p:sp>
        <p:nvSpPr>
          <p:cNvPr id="23" name="" hidden="0"/>
          <p:cNvSpPr/>
          <p:nvPr isPhoto="0" userDrawn="0"/>
        </p:nvSpPr>
        <p:spPr bwMode="auto">
          <a:xfrm flipH="0" flipV="0">
            <a:off x="7139922" y="3234960"/>
            <a:ext cx="195367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Onrijpe banaan</a:t>
            </a:r>
            <a:endParaRPr/>
          </a:p>
        </p:txBody>
      </p:sp>
      <p:sp>
        <p:nvSpPr>
          <p:cNvPr id="24" name="" hidden="0"/>
          <p:cNvSpPr/>
          <p:nvPr isPhoto="0" userDrawn="0"/>
        </p:nvSpPr>
        <p:spPr bwMode="auto">
          <a:xfrm flipH="0" flipV="0">
            <a:off x="7139922" y="4100868"/>
            <a:ext cx="1954434" cy="365794"/>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0">
                <a:solidFill>
                  <a:schemeClr val="tx1"/>
                </a:solidFill>
              </a:rPr>
              <a:t>Granny Smith</a:t>
            </a:r>
            <a:endParaRPr b="0">
              <a:solidFill>
                <a:schemeClr val="tx1"/>
              </a:solidFill>
            </a:endParaRPr>
          </a:p>
        </p:txBody>
      </p:sp>
      <p:sp>
        <p:nvSpPr>
          <p:cNvPr id="25"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6" name="Title 1" hidden="0"/>
          <p:cNvSpPr>
            <a:spLocks noGrp="1"/>
          </p:cNvSpPr>
          <p:nvPr isPhoto="0" userDrawn="0"/>
        </p:nvSpPr>
        <p:spPr bwMode="auto">
          <a:xfrm flipH="0" flipV="0">
            <a:off x="259336" y="182423"/>
            <a:ext cx="807361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Beslisboom: welk fruit is het?</a:t>
            </a:r>
            <a:endParaRPr/>
          </a:p>
        </p:txBody>
      </p:sp>
      <p:pic>
        <p:nvPicPr>
          <p:cNvPr id="27" name="" hidden="0"/>
          <p:cNvPicPr>
            <a:picLocks noChangeAspect="1"/>
          </p:cNvPicPr>
          <p:nvPr isPhoto="0" userDrawn="0"/>
        </p:nvPicPr>
        <p:blipFill>
          <a:blip r:embed="rId4"/>
          <a:stretch/>
        </p:blipFill>
        <p:spPr bwMode="auto">
          <a:xfrm flipH="0" flipV="0">
            <a:off x="8808234" y="1836669"/>
            <a:ext cx="2757195" cy="46124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5205519" y="0"/>
            <a:ext cx="7000899"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5" y="1166400"/>
            <a:ext cx="1335663" cy="277578"/>
          </a:xfrm>
          <a:prstGeom prst="rect">
            <a:avLst/>
          </a:prstGeom>
        </p:spPr>
      </p:pic>
      <p:sp>
        <p:nvSpPr>
          <p:cNvPr id="7" name="TextBox 4" hidden="0"/>
          <p:cNvSpPr>
            <a:spLocks noAdjustHandles="0" noChangeArrowheads="0"/>
          </p:cNvSpPr>
          <p:nvPr isPhoto="0" userDrawn="0"/>
        </p:nvSpPr>
        <p:spPr bwMode="auto">
          <a:xfrm rot="16199899" flipH="0" flipV="0">
            <a:off x="-1888979" y="4139372"/>
            <a:ext cx="4231594"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8" name="TextBox 4" hidden="0"/>
          <p:cNvSpPr>
            <a:spLocks noAdjustHandles="0" noChangeArrowheads="0"/>
          </p:cNvSpPr>
          <p:nvPr isPhoto="0" userDrawn="0"/>
        </p:nvSpPr>
        <p:spPr bwMode="auto">
          <a:xfrm flipH="0" flipV="0">
            <a:off x="6245151" y="1311273"/>
            <a:ext cx="5955577" cy="4389115"/>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Zelf aan</a:t>
            </a:r>
            <a:endParaRPr lang="en-US" sz="7200">
              <a:solidFill>
                <a:srgbClr val="191919"/>
              </a:solidFill>
              <a:latin typeface="Helvetica 65 Medium"/>
              <a:ea typeface="Helvetica 65 Medium"/>
              <a:cs typeface="Helvetica 65 Medium"/>
            </a:endParaRPr>
          </a:p>
          <a:p>
            <a:pPr>
              <a:lnSpc>
                <a:spcPct val="100000"/>
              </a:lnSpc>
              <a:defRPr/>
            </a:pPr>
            <a:r>
              <a:rPr lang="en-US" sz="7200">
                <a:solidFill>
                  <a:srgbClr val="191919"/>
                </a:solidFill>
                <a:latin typeface="Helvetica 65 Medium"/>
                <a:ea typeface="Helvetica 65 Medium"/>
                <a:cs typeface="Helvetica 65 Medium"/>
              </a:rPr>
              <a:t>de slag!</a:t>
            </a:r>
            <a:endParaRPr lang="en-US" sz="7200">
              <a:solidFill>
                <a:srgbClr val="191919"/>
              </a:solidFill>
              <a:latin typeface="Helvetica 65 Medium"/>
              <a:ea typeface="Helvetica 65 Medium"/>
              <a:cs typeface="Helvetica 65 Medium"/>
            </a:endParaRPr>
          </a:p>
          <a:p>
            <a:pPr>
              <a:lnSpc>
                <a:spcPct val="100000"/>
              </a:lnSpc>
              <a:defRPr/>
            </a:pPr>
            <a:endParaRPr lang="en-US" sz="7200">
              <a:latin typeface="Helvetica 65 Medium"/>
              <a:ea typeface="Helvetica 65 Medium"/>
              <a:cs typeface="Helvetica 65 Medium"/>
            </a:endParaRPr>
          </a:p>
          <a:p>
            <a:pPr>
              <a:lnSpc>
                <a:spcPct val="100000"/>
              </a:lnSpc>
              <a:defRPr/>
            </a:pPr>
            <a:r>
              <a:rPr lang="en-US" sz="4800">
                <a:solidFill>
                  <a:schemeClr val="tx1">
                    <a:lumMod val="75000"/>
                    <a:lumOff val="25000"/>
                  </a:schemeClr>
                </a:solidFill>
                <a:latin typeface="Helvetica 65 Medium"/>
                <a:ea typeface="Helvetica 65 Medium"/>
                <a:cs typeface="Helvetica 65 Medium"/>
              </a:rPr>
              <a:t>Piratendetector</a:t>
            </a:r>
            <a:endParaRPr sz="4800">
              <a:solidFill>
                <a:schemeClr val="tx1">
                  <a:lumMod val="75000"/>
                  <a:lumOff val="25000"/>
                </a:schemeClr>
              </a:solidFill>
              <a:latin typeface="Helvetica 65 Medium"/>
              <a:ea typeface="Helvetica 65 Medium"/>
              <a:cs typeface="Helvetica 65 Medium"/>
            </a:endParaRPr>
          </a:p>
        </p:txBody>
      </p:sp>
      <p:pic>
        <p:nvPicPr>
          <p:cNvPr id="9" name="" hidden="0"/>
          <p:cNvPicPr>
            <a:picLocks noChangeAspect="1"/>
          </p:cNvPicPr>
          <p:nvPr isPhoto="0" userDrawn="0"/>
        </p:nvPicPr>
        <p:blipFill>
          <a:blip r:embed="rId4"/>
          <a:stretch/>
        </p:blipFill>
        <p:spPr bwMode="auto">
          <a:xfrm flipH="0" flipV="0">
            <a:off x="1118898" y="2569403"/>
            <a:ext cx="3300053" cy="3300052"/>
          </a:xfrm>
          <a:prstGeom prst="rect">
            <a:avLst/>
          </a:prstGeom>
          <a:ln w="25398">
            <a:no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4996416" y="0"/>
            <a:ext cx="7210001"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49"/>
            <a:ext cx="2172731" cy="587764"/>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2"/>
          <a:stretch/>
        </p:blipFill>
        <p:spPr bwMode="auto">
          <a:xfrm flipH="0" flipV="0">
            <a:off x="117495" y="1166400"/>
            <a:ext cx="1335663" cy="277578"/>
          </a:xfrm>
          <a:prstGeom prst="rect">
            <a:avLst/>
          </a:prstGeom>
        </p:spPr>
      </p:pic>
      <p:sp>
        <p:nvSpPr>
          <p:cNvPr id="7" name="TextBox 4" hidden="0"/>
          <p:cNvSpPr>
            <a:spLocks noAdjustHandles="0" noChangeArrowheads="0"/>
          </p:cNvSpPr>
          <p:nvPr isPhoto="0" userDrawn="0"/>
        </p:nvSpPr>
        <p:spPr bwMode="auto">
          <a:xfrm flipH="0" flipV="0">
            <a:off x="5155166" y="1280583"/>
            <a:ext cx="7080249" cy="5107721"/>
          </a:xfrm>
          <a:prstGeom prst="rect">
            <a:avLst/>
          </a:prstGeom>
        </p:spPr>
        <p:txBody>
          <a:bodyPr lIns="0" tIns="0" rIns="0" bIns="0" rtlCol="0" anchor="t">
            <a:noAutofit/>
          </a:bodyPr>
          <a:lstStyle/>
          <a:p>
            <a:pPr>
              <a:lnSpc>
                <a:spcPct val="100000"/>
              </a:lnSpc>
              <a:defRPr/>
            </a:pPr>
            <a:r>
              <a:rPr lang="en-US" sz="4800" b="0" i="0" u="none" strike="noStrike" cap="none" spc="0">
                <a:solidFill>
                  <a:schemeClr val="tx1">
                    <a:lumMod val="50000"/>
                    <a:lumOff val="50000"/>
                  </a:schemeClr>
                </a:solidFill>
                <a:latin typeface="Helvetica 65 Medium"/>
                <a:ea typeface="Helvetica 65 Medium"/>
                <a:cs typeface="Helvetica 65 Medium"/>
              </a:rPr>
              <a:t>Bertje houdt van verkleden, maar zijn moeder weet nooit wanneer hij een piraat is!</a:t>
            </a:r>
            <a:endParaRPr lang="en-US" sz="4800" b="0" i="0" u="none" strike="noStrike" cap="none" spc="0">
              <a:solidFill>
                <a:schemeClr val="tx1">
                  <a:lumMod val="75000"/>
                  <a:lumOff val="25000"/>
                </a:schemeClr>
              </a:solidFill>
              <a:latin typeface="Helvetica 65 Medium"/>
              <a:ea typeface="Helvetica 65 Medium"/>
              <a:cs typeface="Helvetica 65 Medium"/>
            </a:endParaRPr>
          </a:p>
          <a:p>
            <a:pPr>
              <a:lnSpc>
                <a:spcPct val="100000"/>
              </a:lnSpc>
              <a:defRPr/>
            </a:pPr>
            <a:r>
              <a:rPr lang="en-US" sz="4800" b="0" i="0" u="none" strike="noStrike" cap="none" spc="0">
                <a:solidFill>
                  <a:schemeClr val="tx1"/>
                </a:solidFill>
                <a:latin typeface="Helvetica 65 Medium"/>
                <a:ea typeface="Helvetica 65 Medium"/>
                <a:cs typeface="Helvetica 65 Medium"/>
              </a:rPr>
              <a:t>Machine learning</a:t>
            </a:r>
            <a:endParaRPr sz="4800" b="0" i="0" u="none" strike="noStrike" cap="none" spc="0">
              <a:solidFill>
                <a:schemeClr val="tx1"/>
              </a:solidFill>
              <a:latin typeface="Helvetica 65 Medium"/>
              <a:ea typeface="Helvetica 65 Medium"/>
              <a:cs typeface="Helvetica 65 Medium"/>
            </a:endParaRPr>
          </a:p>
          <a:p>
            <a:pPr>
              <a:lnSpc>
                <a:spcPct val="100000"/>
              </a:lnSpc>
              <a:defRPr/>
            </a:pPr>
            <a:r>
              <a:rPr lang="en-US" sz="4800" b="0" i="0" u="none" strike="noStrike" cap="none" spc="0">
                <a:solidFill>
                  <a:schemeClr val="tx1"/>
                </a:solidFill>
                <a:latin typeface="Helvetica 65 Medium"/>
                <a:ea typeface="Helvetica 65 Medium"/>
                <a:cs typeface="Helvetica 65 Medium"/>
              </a:rPr>
              <a:t>to the rescue!</a:t>
            </a:r>
            <a:endParaRPr sz="4800">
              <a:solidFill>
                <a:schemeClr val="tx1">
                  <a:lumMod val="75000"/>
                  <a:lumOff val="25000"/>
                </a:schemeClr>
              </a:solidFill>
              <a:latin typeface="Helvetica 65 Medium"/>
              <a:ea typeface="Helvetica 65 Medium"/>
              <a:cs typeface="Helvetica 65 Medium"/>
            </a:endParaRPr>
          </a:p>
        </p:txBody>
      </p:sp>
      <p:pic>
        <p:nvPicPr>
          <p:cNvPr id="8" name="" hidden="0"/>
          <p:cNvPicPr>
            <a:picLocks noChangeAspect="1"/>
          </p:cNvPicPr>
          <p:nvPr isPhoto="0" userDrawn="0"/>
        </p:nvPicPr>
        <p:blipFill>
          <a:blip r:embed="rId3"/>
          <a:stretch/>
        </p:blipFill>
        <p:spPr bwMode="auto">
          <a:xfrm flipH="0" flipV="0">
            <a:off x="1118898" y="2569402"/>
            <a:ext cx="3300053" cy="3300051"/>
          </a:xfrm>
          <a:prstGeom prst="rect">
            <a:avLst/>
          </a:prstGeom>
          <a:ln w="25398">
            <a:no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8"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9"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0" name="Title 1" hidden="0"/>
          <p:cNvSpPr>
            <a:spLocks noGrp="1"/>
          </p:cNvSpPr>
          <p:nvPr isPhoto="0" userDrawn="0"/>
        </p:nvSpPr>
        <p:spPr bwMode="auto">
          <a:xfrm flipH="0" flipV="0">
            <a:off x="5915493" y="182425"/>
            <a:ext cx="6002964"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Traditionele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8" name="" hidden="0"/>
          <p:cNvSpPr/>
          <p:nvPr isPhoto="0" userDrawn="0"/>
        </p:nvSpPr>
        <p:spPr bwMode="auto">
          <a:xfrm flipH="0" flipV="0">
            <a:off x="8697612" y="130536"/>
            <a:ext cx="2068845"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sp>
        <p:nvSpPr>
          <p:cNvPr id="10"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0"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sp>
        <p:nvSpPr>
          <p:cNvPr id="11"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2"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0"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sp>
        <p:nvSpPr>
          <p:cNvPr id="12"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3"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4"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0"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sp>
        <p:nvSpPr>
          <p:cNvPr id="13"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4"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5"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16"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0"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sp>
        <p:nvSpPr>
          <p:cNvPr id="14"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5"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6"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17"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8"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sp>
        <p:nvSpPr>
          <p:cNvPr id="16"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7"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8"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19"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0"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sp>
        <p:nvSpPr>
          <p:cNvPr id="16"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7"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8"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19"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0"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1"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pic>
        <p:nvPicPr>
          <p:cNvPr id="22" name="" hidden="0"/>
          <p:cNvPicPr>
            <a:picLocks noChangeAspect="1"/>
          </p:cNvPicPr>
          <p:nvPr isPhoto="0" userDrawn="0"/>
        </p:nvPicPr>
        <p:blipFill>
          <a:blip r:embed="rId10"/>
          <a:stretch/>
        </p:blipFill>
        <p:spPr bwMode="auto">
          <a:xfrm rot="0" flipH="0" flipV="0">
            <a:off x="7486755"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5" y="4814694"/>
            <a:ext cx="1256400" cy="1256400"/>
          </a:xfrm>
          <a:prstGeom prst="rect">
            <a:avLst/>
          </a:prstGeom>
          <a:ln w="12699">
            <a:solidFill>
              <a:schemeClr val="accent1">
                <a:lumMod val="50196"/>
              </a:schemeClr>
            </a:solidFill>
            <a:prstDash val="solid"/>
          </a:ln>
        </p:spPr>
      </p:pic>
      <p:sp>
        <p:nvSpPr>
          <p:cNvPr id="17"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8"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9"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0"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1"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3"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pic>
        <p:nvPicPr>
          <p:cNvPr id="24" name="" hidden="0"/>
          <p:cNvPicPr>
            <a:picLocks noChangeAspect="1"/>
          </p:cNvPicPr>
          <p:nvPr isPhoto="0" userDrawn="0"/>
        </p:nvPicPr>
        <p:blipFill>
          <a:blip r:embed="rId11"/>
          <a:stretch/>
        </p:blipFill>
        <p:spPr bwMode="auto">
          <a:xfrm rot="0" flipH="0" flipV="0">
            <a:off x="7486755"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5"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2" y="4814694"/>
            <a:ext cx="1256400" cy="1256400"/>
          </a:xfrm>
          <a:prstGeom prst="rect">
            <a:avLst/>
          </a:prstGeom>
          <a:ln w="12699">
            <a:solidFill>
              <a:schemeClr val="accent1">
                <a:lumMod val="50196"/>
              </a:schemeClr>
            </a:solidFill>
            <a:prstDash val="solid"/>
          </a:ln>
        </p:spPr>
      </p:pic>
      <p:sp>
        <p:nvSpPr>
          <p:cNvPr id="18"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9"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0"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1"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3"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4"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5"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pic>
        <p:nvPicPr>
          <p:cNvPr id="26" name="" hidden="0"/>
          <p:cNvPicPr>
            <a:picLocks noChangeAspect="1"/>
          </p:cNvPicPr>
          <p:nvPr isPhoto="0" userDrawn="0"/>
        </p:nvPicPr>
        <p:blipFill>
          <a:blip r:embed="rId12"/>
          <a:stretch/>
        </p:blipFill>
        <p:spPr bwMode="auto">
          <a:xfrm rot="0" flipH="0" flipV="0">
            <a:off x="7486755"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8"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9"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0"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1" name="" hidden="0"/>
          <p:cNvSpPr/>
          <p:nvPr isPhoto="0" userDrawn="0"/>
        </p:nvSpPr>
        <p:spPr bwMode="auto">
          <a:xfrm rot="0" flipH="0" flipV="0">
            <a:off x="3319074" y="3194996"/>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2" name="Title 1" hidden="0"/>
          <p:cNvSpPr>
            <a:spLocks noGrp="1"/>
          </p:cNvSpPr>
          <p:nvPr isPhoto="0" userDrawn="0"/>
        </p:nvSpPr>
        <p:spPr bwMode="auto">
          <a:xfrm flipH="0" flipV="0">
            <a:off x="5915493" y="182425"/>
            <a:ext cx="6002964"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Traditionele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5"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2" y="4814694"/>
            <a:ext cx="1256400" cy="1256400"/>
          </a:xfrm>
          <a:prstGeom prst="rect">
            <a:avLst/>
          </a:prstGeom>
          <a:ln w="12699">
            <a:solidFill>
              <a:schemeClr val="accent1">
                <a:lumMod val="50196"/>
              </a:schemeClr>
            </a:solidFill>
            <a:prstDash val="solid"/>
          </a:ln>
        </p:spPr>
      </p:pic>
      <p:sp>
        <p:nvSpPr>
          <p:cNvPr id="18"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9"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0"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1"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3"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4"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5"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6"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cxnSp>
        <p:nvCxnSpPr>
          <p:cNvPr id="27"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8"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9" name="" hidden="0"/>
          <p:cNvPicPr>
            <a:picLocks noChangeAspect="1"/>
          </p:cNvPicPr>
          <p:nvPr isPhoto="0" userDrawn="0"/>
        </p:nvPicPr>
        <p:blipFill>
          <a:blip r:embed="rId12"/>
          <a:stretch/>
        </p:blipFill>
        <p:spPr bwMode="auto">
          <a:xfrm rot="0" flipH="0" flipV="0">
            <a:off x="7486755" y="4814694"/>
            <a:ext cx="1256400" cy="1256400"/>
          </a:xfrm>
          <a:prstGeom prst="rect">
            <a:avLst/>
          </a:prstGeom>
          <a:ln w="12699">
            <a:solidFill>
              <a:schemeClr val="accent1">
                <a:lumMod val="50196"/>
              </a:schemeClr>
            </a:solidFill>
            <a:prstDash val="solid"/>
          </a:ln>
        </p:spPr>
      </p:pic>
      <p:sp>
        <p:nvSpPr>
          <p:cNvPr id="30" name="" hidden="0"/>
          <p:cNvSpPr/>
          <p:nvPr isPhoto="0" userDrawn="0"/>
        </p:nvSpPr>
        <p:spPr bwMode="auto">
          <a:xfrm flipH="0" flipV="0">
            <a:off x="2701584" y="3261083"/>
            <a:ext cx="549189" cy="36579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31" name="" hidden="0"/>
          <p:cNvSpPr/>
          <p:nvPr isPhoto="0" userDrawn="0"/>
        </p:nvSpPr>
        <p:spPr bwMode="auto">
          <a:xfrm flipH="0" flipV="0">
            <a:off x="4396107" y="3278384"/>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8" name="" hidden="0"/>
          <p:cNvPicPr>
            <a:picLocks noChangeAspect="1"/>
          </p:cNvPicPr>
          <p:nvPr isPhoto="0" userDrawn="0"/>
        </p:nvPicPr>
        <p:blipFill>
          <a:blip r:embed="rId4"/>
          <a:stretch/>
        </p:blipFill>
        <p:spPr bwMode="auto">
          <a:xfrm flipH="0" flipV="0">
            <a:off x="7486755" y="1428121"/>
            <a:ext cx="1257753" cy="1257753"/>
          </a:xfrm>
          <a:prstGeom prst="rect">
            <a:avLst/>
          </a:prstGeom>
          <a:ln w="28575">
            <a:solidFill>
              <a:srgbClr val="FF0000"/>
            </a:solidFill>
            <a:prstDash val="solid"/>
          </a:ln>
        </p:spPr>
      </p:pic>
      <p:sp>
        <p:nvSpPr>
          <p:cNvPr id="9"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1" name="" hidden="0"/>
          <p:cNvPicPr>
            <a:picLocks noChangeAspect="1"/>
          </p:cNvPicPr>
          <p:nvPr isPhoto="0" userDrawn="0"/>
        </p:nvPicPr>
        <p:blipFill>
          <a:blip r:embed="rId5"/>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2" y="1429476"/>
            <a:ext cx="1256400" cy="1256400"/>
          </a:xfrm>
          <a:prstGeom prst="rect">
            <a:avLst/>
          </a:prstGeom>
          <a:ln w="28575">
            <a:solidFill>
              <a:srgbClr val="FF0000"/>
            </a:solidFill>
            <a:prstDash val="solid"/>
          </a:ln>
        </p:spPr>
      </p:pic>
      <p:pic>
        <p:nvPicPr>
          <p:cNvPr id="13" name="" hidden="0"/>
          <p:cNvPicPr>
            <a:picLocks noChangeAspect="1"/>
          </p:cNvPicPr>
          <p:nvPr isPhoto="0" userDrawn="0"/>
        </p:nvPicPr>
        <p:blipFill>
          <a:blip r:embed="rId7"/>
          <a:stretch/>
        </p:blipFill>
        <p:spPr bwMode="auto">
          <a:xfrm rot="0" flipH="0" flipV="0">
            <a:off x="7486755" y="3124220"/>
            <a:ext cx="1256400" cy="1256400"/>
          </a:xfrm>
          <a:prstGeom prst="rect">
            <a:avLst/>
          </a:prstGeom>
          <a:ln w="28575">
            <a:solidFill>
              <a:srgbClr val="FF0000"/>
            </a:solidFill>
            <a:prstDash val="solid"/>
          </a:ln>
        </p:spPr>
      </p:pic>
      <p:pic>
        <p:nvPicPr>
          <p:cNvPr id="14" name="" hidden="0"/>
          <p:cNvPicPr>
            <a:picLocks noChangeAspect="1"/>
          </p:cNvPicPr>
          <p:nvPr isPhoto="0" userDrawn="0"/>
        </p:nvPicPr>
        <p:blipFill>
          <a:blip r:embed="rId8"/>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5"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2" y="4814694"/>
            <a:ext cx="1256400" cy="1256400"/>
          </a:xfrm>
          <a:prstGeom prst="rect">
            <a:avLst/>
          </a:prstGeom>
          <a:ln w="28575">
            <a:solidFill>
              <a:srgbClr val="FF0000"/>
            </a:solidFill>
            <a:prstDash val="solid"/>
          </a:ln>
        </p:spPr>
      </p:pic>
      <p:sp>
        <p:nvSpPr>
          <p:cNvPr id="18"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19"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0"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1"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3"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4"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5"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6"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27" name="" hidden="0"/>
          <p:cNvSpPr/>
          <p:nvPr isPhoto="0" userDrawn="0"/>
        </p:nvSpPr>
        <p:spPr bwMode="auto">
          <a:xfrm flipH="0" flipV="0">
            <a:off x="1579793"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a:t>
            </a:r>
            <a:endParaRPr>
              <a:solidFill>
                <a:schemeClr val="tx1">
                  <a:lumMod val="75000"/>
                  <a:lumOff val="25000"/>
                </a:schemeClr>
              </a:solidFill>
            </a:endParaRPr>
          </a:p>
        </p:txBody>
      </p:sp>
      <p:cxnSp>
        <p:nvCxnSpPr>
          <p:cNvPr id="28"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9"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0" name="" hidden="0"/>
          <p:cNvCxnSpPr>
            <a:cxnSpLocks/>
          </p:cNvCxnSpPr>
          <p:nvPr isPhoto="0" userDrawn="0"/>
        </p:nvCxnSpPr>
        <p:spPr bwMode="auto">
          <a:xfrm rot="5399976" flipH="0" flipV="0">
            <a:off x="1529245" y="5246823"/>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1" name="" hidden="0"/>
          <p:cNvCxnSpPr>
            <a:cxnSpLocks/>
          </p:cNvCxnSpPr>
          <p:nvPr isPhoto="0" userDrawn="0"/>
        </p:nvCxnSpPr>
        <p:spPr bwMode="auto">
          <a:xfrm rot="5399976" flipH="0" flipV="1">
            <a:off x="2628898" y="5241236"/>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2" name="" hidden="0"/>
          <p:cNvPicPr>
            <a:picLocks noChangeAspect="1"/>
          </p:cNvPicPr>
          <p:nvPr isPhoto="0" userDrawn="0"/>
        </p:nvPicPr>
        <p:blipFill>
          <a:blip r:embed="rId12"/>
          <a:stretch/>
        </p:blipFill>
        <p:spPr bwMode="auto">
          <a:xfrm rot="0" flipH="0" flipV="0">
            <a:off x="7486755" y="4814694"/>
            <a:ext cx="1256400" cy="1256400"/>
          </a:xfrm>
          <a:prstGeom prst="rect">
            <a:avLst/>
          </a:prstGeom>
          <a:ln w="28575">
            <a:solidFill>
              <a:srgbClr val="FF0000"/>
            </a:solidFill>
            <a:prstDash val="solid"/>
          </a:ln>
        </p:spPr>
      </p:pic>
      <p:sp>
        <p:nvSpPr>
          <p:cNvPr id="33" name="" hidden="0"/>
          <p:cNvSpPr/>
          <p:nvPr isPhoto="0" userDrawn="0"/>
        </p:nvSpPr>
        <p:spPr bwMode="auto">
          <a:xfrm flipH="0" flipV="0">
            <a:off x="2701584" y="32610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34" name="" hidden="0"/>
          <p:cNvSpPr/>
          <p:nvPr isPhoto="0" userDrawn="0"/>
        </p:nvSpPr>
        <p:spPr bwMode="auto">
          <a:xfrm flipH="0" flipV="0">
            <a:off x="1348104"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35" name="" hidden="0"/>
          <p:cNvSpPr/>
          <p:nvPr isPhoto="0" userDrawn="0"/>
        </p:nvSpPr>
        <p:spPr bwMode="auto">
          <a:xfrm flipH="0" flipV="0">
            <a:off x="4396107" y="32783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36" name="" hidden="0"/>
          <p:cNvSpPr/>
          <p:nvPr isPhoto="0" userDrawn="0"/>
        </p:nvSpPr>
        <p:spPr bwMode="auto">
          <a:xfrm flipH="0" flipV="0">
            <a:off x="2832631"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flipH="0" flipV="0">
            <a:off x="1164839" y="5787352"/>
            <a:ext cx="656083" cy="742889"/>
          </a:xfrm>
          <a:prstGeom prst="rect">
            <a:avLst/>
          </a:prstGeom>
        </p:spPr>
      </p:pic>
      <p:pic>
        <p:nvPicPr>
          <p:cNvPr id="5" name="" hidden="0"/>
          <p:cNvPicPr>
            <a:picLocks noChangeAspect="1"/>
          </p:cNvPicPr>
          <p:nvPr isPhoto="0" userDrawn="0"/>
        </p:nvPicPr>
        <p:blipFill>
          <a:blip r:embed="rId3"/>
          <a:stretch/>
        </p:blipFill>
        <p:spPr bwMode="auto">
          <a:xfrm flipH="0" flipV="0">
            <a:off x="2922732" y="5736726"/>
            <a:ext cx="656084" cy="742889"/>
          </a:xfrm>
          <a:prstGeom prst="rect">
            <a:avLst/>
          </a:prstGeom>
        </p:spPr>
      </p:pic>
      <p:sp>
        <p:nvSpPr>
          <p:cNvPr id="6"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7"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8" name="" hidden="0"/>
          <p:cNvPicPr>
            <a:picLocks noChangeAspect="1"/>
          </p:cNvPicPr>
          <p:nvPr isPhoto="0" userDrawn="0"/>
        </p:nvPicPr>
        <p:blipFill>
          <a:blip r:embed="rId4"/>
          <a:stretch/>
        </p:blipFill>
        <p:spPr bwMode="auto">
          <a:xfrm flipH="0" flipV="0">
            <a:off x="117496" y="1166400"/>
            <a:ext cx="1335663" cy="277578"/>
          </a:xfrm>
          <a:prstGeom prst="rect">
            <a:avLst/>
          </a:prstGeom>
        </p:spPr>
      </p:pic>
      <p:sp>
        <p:nvSpPr>
          <p:cNvPr id="9"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10" name="" hidden="0"/>
          <p:cNvPicPr>
            <a:picLocks noChangeAspect="1"/>
          </p:cNvPicPr>
          <p:nvPr isPhoto="0" userDrawn="0"/>
        </p:nvPicPr>
        <p:blipFill>
          <a:blip r:embed="rId5"/>
          <a:stretch/>
        </p:blipFill>
        <p:spPr bwMode="auto">
          <a:xfrm flipH="0" flipV="0">
            <a:off x="7486755" y="1428121"/>
            <a:ext cx="1257753" cy="1257753"/>
          </a:xfrm>
          <a:prstGeom prst="rect">
            <a:avLst/>
          </a:prstGeom>
          <a:ln w="28575">
            <a:solidFill>
              <a:srgbClr val="FF0000"/>
            </a:solidFill>
            <a:prstDash val="solid"/>
          </a:ln>
        </p:spPr>
      </p:pic>
      <p:sp>
        <p:nvSpPr>
          <p:cNvPr id="11"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2"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3" name="" hidden="0"/>
          <p:cNvPicPr>
            <a:picLocks noChangeAspect="1"/>
          </p:cNvPicPr>
          <p:nvPr isPhoto="0" userDrawn="0"/>
        </p:nvPicPr>
        <p:blipFill>
          <a:blip r:embed="rId6"/>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7"/>
          <a:stretch/>
        </p:blipFill>
        <p:spPr bwMode="auto">
          <a:xfrm rot="0" flipH="0" flipV="0">
            <a:off x="10707962" y="1429476"/>
            <a:ext cx="1256400" cy="1256400"/>
          </a:xfrm>
          <a:prstGeom prst="rect">
            <a:avLst/>
          </a:prstGeom>
          <a:ln w="28575">
            <a:solidFill>
              <a:srgbClr val="FF0000"/>
            </a:solidFill>
            <a:prstDash val="solid"/>
          </a:ln>
        </p:spPr>
      </p:pic>
      <p:pic>
        <p:nvPicPr>
          <p:cNvPr id="15" name="" hidden="0"/>
          <p:cNvPicPr>
            <a:picLocks noChangeAspect="1"/>
          </p:cNvPicPr>
          <p:nvPr isPhoto="0" userDrawn="0"/>
        </p:nvPicPr>
        <p:blipFill>
          <a:blip r:embed="rId8"/>
          <a:stretch/>
        </p:blipFill>
        <p:spPr bwMode="auto">
          <a:xfrm rot="0" flipH="0" flipV="0">
            <a:off x="7486755" y="3124220"/>
            <a:ext cx="1256400" cy="1256400"/>
          </a:xfrm>
          <a:prstGeom prst="rect">
            <a:avLst/>
          </a:prstGeom>
          <a:ln w="28575">
            <a:solidFill>
              <a:srgbClr val="FF0000"/>
            </a:solidFill>
            <a:prstDash val="solid"/>
          </a:ln>
        </p:spPr>
      </p:pic>
      <p:pic>
        <p:nvPicPr>
          <p:cNvPr id="16" name="" hidden="0"/>
          <p:cNvPicPr>
            <a:picLocks noChangeAspect="1"/>
          </p:cNvPicPr>
          <p:nvPr isPhoto="0" userDrawn="0"/>
        </p:nvPicPr>
        <p:blipFill>
          <a:blip r:embed="rId9"/>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0"/>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18" name="" hidden="0"/>
          <p:cNvPicPr>
            <a:picLocks noChangeAspect="1"/>
          </p:cNvPicPr>
          <p:nvPr isPhoto="0" userDrawn="0"/>
        </p:nvPicPr>
        <p:blipFill>
          <a:blip r:embed="rId11"/>
          <a:stretch/>
        </p:blipFill>
        <p:spPr bwMode="auto">
          <a:xfrm rot="0" flipH="0" flipV="0">
            <a:off x="9103835" y="4814694"/>
            <a:ext cx="1256400" cy="1256400"/>
          </a:xfrm>
          <a:prstGeom prst="rect">
            <a:avLst/>
          </a:prstGeom>
          <a:ln w="12699">
            <a:solidFill>
              <a:schemeClr val="accent1">
                <a:lumMod val="50196"/>
              </a:schemeClr>
            </a:solidFill>
            <a:prstDash val="solid"/>
          </a:ln>
        </p:spPr>
      </p:pic>
      <p:pic>
        <p:nvPicPr>
          <p:cNvPr id="19" name="" hidden="0"/>
          <p:cNvPicPr>
            <a:picLocks noChangeAspect="1"/>
          </p:cNvPicPr>
          <p:nvPr isPhoto="0" userDrawn="0"/>
        </p:nvPicPr>
        <p:blipFill>
          <a:blip r:embed="rId12"/>
          <a:stretch/>
        </p:blipFill>
        <p:spPr bwMode="auto">
          <a:xfrm rot="0" flipH="0" flipV="0">
            <a:off x="10707962" y="4814694"/>
            <a:ext cx="1256400" cy="1256400"/>
          </a:xfrm>
          <a:prstGeom prst="rect">
            <a:avLst/>
          </a:prstGeom>
          <a:ln w="28575">
            <a:solidFill>
              <a:srgbClr val="FF0000"/>
            </a:solidFill>
            <a:prstDash val="solid"/>
          </a:ln>
        </p:spPr>
      </p:pic>
      <p:sp>
        <p:nvSpPr>
          <p:cNvPr id="20"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1"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3"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4"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5"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6"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7"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8"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29" name="" hidden="0"/>
          <p:cNvSpPr/>
          <p:nvPr isPhoto="0" userDrawn="0"/>
        </p:nvSpPr>
        <p:spPr bwMode="auto">
          <a:xfrm flipH="0" flipV="0">
            <a:off x="1579793"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 ooglapje</a:t>
            </a:r>
            <a:r>
              <a:rPr>
                <a:solidFill>
                  <a:schemeClr val="tx1">
                    <a:lumMod val="75000"/>
                    <a:lumOff val="25000"/>
                  </a:schemeClr>
                </a:solidFill>
              </a:rPr>
              <a:t>?</a:t>
            </a:r>
            <a:endParaRPr>
              <a:solidFill>
                <a:schemeClr val="tx1">
                  <a:lumMod val="75000"/>
                  <a:lumOff val="25000"/>
                </a:schemeClr>
              </a:solidFill>
            </a:endParaRPr>
          </a:p>
        </p:txBody>
      </p:sp>
      <p:cxnSp>
        <p:nvCxnSpPr>
          <p:cNvPr id="30"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1"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2" name="" hidden="0"/>
          <p:cNvCxnSpPr>
            <a:cxnSpLocks/>
          </p:cNvCxnSpPr>
          <p:nvPr isPhoto="0" userDrawn="0"/>
        </p:nvCxnSpPr>
        <p:spPr bwMode="auto">
          <a:xfrm rot="5399976" flipH="0" flipV="0">
            <a:off x="1529245" y="5246823"/>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3" name="" hidden="0"/>
          <p:cNvCxnSpPr>
            <a:cxnSpLocks/>
          </p:cNvCxnSpPr>
          <p:nvPr isPhoto="0" userDrawn="0"/>
        </p:nvCxnSpPr>
        <p:spPr bwMode="auto">
          <a:xfrm rot="5399976" flipH="0" flipV="1">
            <a:off x="2628898" y="5241236"/>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4" name="" hidden="0"/>
          <p:cNvPicPr>
            <a:picLocks noChangeAspect="1"/>
          </p:cNvPicPr>
          <p:nvPr isPhoto="0" userDrawn="0"/>
        </p:nvPicPr>
        <p:blipFill>
          <a:blip r:embed="rId13"/>
          <a:stretch/>
        </p:blipFill>
        <p:spPr bwMode="auto">
          <a:xfrm flipH="0" flipV="0">
            <a:off x="1090735" y="5787352"/>
            <a:ext cx="804290" cy="804290"/>
          </a:xfrm>
          <a:prstGeom prst="rect">
            <a:avLst/>
          </a:prstGeom>
        </p:spPr>
      </p:pic>
      <p:pic>
        <p:nvPicPr>
          <p:cNvPr id="35" name="" hidden="0"/>
          <p:cNvPicPr>
            <a:picLocks noChangeAspect="1"/>
          </p:cNvPicPr>
          <p:nvPr isPhoto="0" userDrawn="0"/>
        </p:nvPicPr>
        <p:blipFill>
          <a:blip r:embed="rId14"/>
          <a:stretch/>
        </p:blipFill>
        <p:spPr bwMode="auto">
          <a:xfrm rot="0" flipH="0" flipV="0">
            <a:off x="7486755" y="4814694"/>
            <a:ext cx="1256400" cy="1256400"/>
          </a:xfrm>
          <a:prstGeom prst="rect">
            <a:avLst/>
          </a:prstGeom>
          <a:ln w="28575">
            <a:solidFill>
              <a:srgbClr val="FF0000"/>
            </a:solidFill>
            <a:prstDash val="solid"/>
          </a:ln>
        </p:spPr>
      </p:pic>
      <p:sp>
        <p:nvSpPr>
          <p:cNvPr id="36" name="" hidden="0"/>
          <p:cNvSpPr/>
          <p:nvPr isPhoto="0" userDrawn="0"/>
        </p:nvSpPr>
        <p:spPr bwMode="auto">
          <a:xfrm flipH="0" flipV="0">
            <a:off x="2701584" y="32610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37" name="" hidden="0"/>
          <p:cNvSpPr/>
          <p:nvPr isPhoto="0" userDrawn="0"/>
        </p:nvSpPr>
        <p:spPr bwMode="auto">
          <a:xfrm flipH="0" flipV="0">
            <a:off x="1348104"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38" name="" hidden="0"/>
          <p:cNvSpPr/>
          <p:nvPr isPhoto="0" userDrawn="0"/>
        </p:nvSpPr>
        <p:spPr bwMode="auto">
          <a:xfrm flipH="0" flipV="0">
            <a:off x="4396107" y="32783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39" name="" hidden="0"/>
          <p:cNvSpPr/>
          <p:nvPr isPhoto="0" userDrawn="0"/>
        </p:nvSpPr>
        <p:spPr bwMode="auto">
          <a:xfrm flipH="0" flipV="0">
            <a:off x="2832631"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flipH="0" flipV="0">
            <a:off x="1164839" y="5787352"/>
            <a:ext cx="656083" cy="742889"/>
          </a:xfrm>
          <a:prstGeom prst="rect">
            <a:avLst/>
          </a:prstGeom>
        </p:spPr>
      </p:pic>
      <p:pic>
        <p:nvPicPr>
          <p:cNvPr id="5" name="" hidden="0"/>
          <p:cNvPicPr>
            <a:picLocks noChangeAspect="1"/>
          </p:cNvPicPr>
          <p:nvPr isPhoto="0" userDrawn="0"/>
        </p:nvPicPr>
        <p:blipFill>
          <a:blip r:embed="rId3"/>
          <a:stretch/>
        </p:blipFill>
        <p:spPr bwMode="auto">
          <a:xfrm flipH="0" flipV="0">
            <a:off x="2922732" y="5736726"/>
            <a:ext cx="656084" cy="742889"/>
          </a:xfrm>
          <a:prstGeom prst="rect">
            <a:avLst/>
          </a:prstGeom>
        </p:spPr>
      </p:pic>
      <p:sp>
        <p:nvSpPr>
          <p:cNvPr id="6"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7"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8" name="" hidden="0"/>
          <p:cNvPicPr>
            <a:picLocks noChangeAspect="1"/>
          </p:cNvPicPr>
          <p:nvPr isPhoto="0" userDrawn="0"/>
        </p:nvPicPr>
        <p:blipFill>
          <a:blip r:embed="rId4"/>
          <a:stretch/>
        </p:blipFill>
        <p:spPr bwMode="auto">
          <a:xfrm flipH="0" flipV="0">
            <a:off x="117496" y="1166400"/>
            <a:ext cx="1335663" cy="277578"/>
          </a:xfrm>
          <a:prstGeom prst="rect">
            <a:avLst/>
          </a:prstGeom>
        </p:spPr>
      </p:pic>
      <p:sp>
        <p:nvSpPr>
          <p:cNvPr id="9"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10" name="" hidden="0"/>
          <p:cNvPicPr>
            <a:picLocks noChangeAspect="1"/>
          </p:cNvPicPr>
          <p:nvPr isPhoto="0" userDrawn="0"/>
        </p:nvPicPr>
        <p:blipFill>
          <a:blip r:embed="rId5"/>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11"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2"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3" name="" hidden="0"/>
          <p:cNvPicPr>
            <a:picLocks noChangeAspect="1"/>
          </p:cNvPicPr>
          <p:nvPr isPhoto="0" userDrawn="0"/>
        </p:nvPicPr>
        <p:blipFill>
          <a:blip r:embed="rId6"/>
          <a:stretch/>
        </p:blipFill>
        <p:spPr bwMode="auto">
          <a:xfrm rot="0" flipH="0" flipV="0">
            <a:off x="9103835" y="1417671"/>
            <a:ext cx="1256400" cy="1256400"/>
          </a:xfrm>
          <a:prstGeom prst="rect">
            <a:avLst/>
          </a:prstGeom>
          <a:ln w="28575">
            <a:solidFill>
              <a:srgbClr val="00B050"/>
            </a:solidFill>
            <a:prstDash val="solid"/>
          </a:ln>
        </p:spPr>
      </p:pic>
      <p:pic>
        <p:nvPicPr>
          <p:cNvPr id="14" name="" hidden="0"/>
          <p:cNvPicPr>
            <a:picLocks noChangeAspect="1"/>
          </p:cNvPicPr>
          <p:nvPr isPhoto="0" userDrawn="0"/>
        </p:nvPicPr>
        <p:blipFill>
          <a:blip r:embed="rId7"/>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8"/>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9"/>
          <a:stretch/>
        </p:blipFill>
        <p:spPr bwMode="auto">
          <a:xfrm rot="0" flipH="0" flipV="0">
            <a:off x="9103835" y="3124220"/>
            <a:ext cx="1256400" cy="1256400"/>
          </a:xfrm>
          <a:prstGeom prst="rect">
            <a:avLst/>
          </a:prstGeom>
          <a:ln w="28575">
            <a:solidFill>
              <a:srgbClr val="00B050"/>
            </a:solidFill>
            <a:prstDash val="solid"/>
          </a:ln>
        </p:spPr>
      </p:pic>
      <p:pic>
        <p:nvPicPr>
          <p:cNvPr id="17" name="" hidden="0"/>
          <p:cNvPicPr>
            <a:picLocks noChangeAspect="1"/>
          </p:cNvPicPr>
          <p:nvPr isPhoto="0" userDrawn="0"/>
        </p:nvPicPr>
        <p:blipFill>
          <a:blip r:embed="rId10"/>
          <a:stretch/>
        </p:blipFill>
        <p:spPr bwMode="auto">
          <a:xfrm rot="0" flipH="0" flipV="0">
            <a:off x="10707962" y="3124220"/>
            <a:ext cx="1256400" cy="1256400"/>
          </a:xfrm>
          <a:prstGeom prst="rect">
            <a:avLst/>
          </a:prstGeom>
          <a:ln w="28575">
            <a:solidFill>
              <a:srgbClr val="00B050"/>
            </a:solidFill>
            <a:prstDash val="solid"/>
          </a:ln>
        </p:spPr>
      </p:pic>
      <p:pic>
        <p:nvPicPr>
          <p:cNvPr id="18" name="" hidden="0"/>
          <p:cNvPicPr>
            <a:picLocks noChangeAspect="1"/>
          </p:cNvPicPr>
          <p:nvPr isPhoto="0" userDrawn="0"/>
        </p:nvPicPr>
        <p:blipFill>
          <a:blip r:embed="rId11"/>
          <a:stretch/>
        </p:blipFill>
        <p:spPr bwMode="auto">
          <a:xfrm rot="0" flipH="0" flipV="0">
            <a:off x="9103835" y="4814694"/>
            <a:ext cx="1256400" cy="1256400"/>
          </a:xfrm>
          <a:prstGeom prst="rect">
            <a:avLst/>
          </a:prstGeom>
          <a:ln w="28575">
            <a:solidFill>
              <a:srgbClr val="00B050"/>
            </a:solidFill>
            <a:prstDash val="solid"/>
          </a:ln>
        </p:spPr>
      </p:pic>
      <p:pic>
        <p:nvPicPr>
          <p:cNvPr id="19" name="" hidden="0"/>
          <p:cNvPicPr>
            <a:picLocks noChangeAspect="1"/>
          </p:cNvPicPr>
          <p:nvPr isPhoto="0" userDrawn="0"/>
        </p:nvPicPr>
        <p:blipFill>
          <a:blip r:embed="rId12"/>
          <a:stretch/>
        </p:blipFill>
        <p:spPr bwMode="auto">
          <a:xfrm rot="0" flipH="0" flipV="0">
            <a:off x="10707962" y="4814694"/>
            <a:ext cx="1256400" cy="1256400"/>
          </a:xfrm>
          <a:prstGeom prst="rect">
            <a:avLst/>
          </a:prstGeom>
          <a:ln w="12699">
            <a:solidFill>
              <a:schemeClr val="accent1">
                <a:lumMod val="50196"/>
              </a:schemeClr>
            </a:solidFill>
            <a:prstDash val="solid"/>
          </a:ln>
        </p:spPr>
      </p:pic>
      <p:sp>
        <p:nvSpPr>
          <p:cNvPr id="20"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1"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2"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3"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4"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5"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6"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7"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8" name="" hidden="0"/>
          <p:cNvSpPr/>
          <p:nvPr isPhoto="0" userDrawn="0"/>
        </p:nvSpPr>
        <p:spPr bwMode="auto">
          <a:xfrm flipH="0" flipV="0">
            <a:off x="4583172"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a:t>
            </a:r>
            <a:endParaRPr>
              <a:solidFill>
                <a:schemeClr val="tx1">
                  <a:lumMod val="75000"/>
                  <a:lumOff val="25000"/>
                </a:schemeClr>
              </a:solidFill>
            </a:endParaRPr>
          </a:p>
        </p:txBody>
      </p:sp>
      <p:sp>
        <p:nvSpPr>
          <p:cNvPr id="29"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30" name="" hidden="0"/>
          <p:cNvSpPr/>
          <p:nvPr isPhoto="0" userDrawn="0"/>
        </p:nvSpPr>
        <p:spPr bwMode="auto">
          <a:xfrm flipH="0" flipV="0">
            <a:off x="1579793"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 ooglapje</a:t>
            </a:r>
            <a:r>
              <a:rPr>
                <a:solidFill>
                  <a:schemeClr val="tx1">
                    <a:lumMod val="75000"/>
                    <a:lumOff val="25000"/>
                  </a:schemeClr>
                </a:solidFill>
              </a:rPr>
              <a:t>?</a:t>
            </a:r>
            <a:endParaRPr>
              <a:solidFill>
                <a:schemeClr val="tx1">
                  <a:lumMod val="75000"/>
                  <a:lumOff val="25000"/>
                </a:schemeClr>
              </a:solidFill>
            </a:endParaRPr>
          </a:p>
        </p:txBody>
      </p:sp>
      <p:cxnSp>
        <p:nvCxnSpPr>
          <p:cNvPr id="31" name="" hidden="0"/>
          <p:cNvCxnSpPr>
            <a:cxnSpLocks/>
          </p:cNvCxnSpPr>
          <p:nvPr isPhoto="0" userDrawn="0"/>
        </p:nvCxnSpPr>
        <p:spPr bwMode="auto">
          <a:xfrm rot="5399976" flipH="0" flipV="0">
            <a:off x="4541205" y="5246824"/>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2" name="" hidden="0"/>
          <p:cNvCxnSpPr>
            <a:cxnSpLocks/>
          </p:cNvCxnSpPr>
          <p:nvPr isPhoto="0" userDrawn="0"/>
        </p:nvCxnSpPr>
        <p:spPr bwMode="auto">
          <a:xfrm rot="5399976" flipH="0" flipV="1">
            <a:off x="5640857" y="5241238"/>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3"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4"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5" name="" hidden="0"/>
          <p:cNvCxnSpPr>
            <a:cxnSpLocks/>
          </p:cNvCxnSpPr>
          <p:nvPr isPhoto="0" userDrawn="0"/>
        </p:nvCxnSpPr>
        <p:spPr bwMode="auto">
          <a:xfrm rot="5399976" flipH="0" flipV="0">
            <a:off x="1529245" y="5246823"/>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6" name="" hidden="0"/>
          <p:cNvCxnSpPr>
            <a:cxnSpLocks/>
          </p:cNvCxnSpPr>
          <p:nvPr isPhoto="0" userDrawn="0"/>
        </p:nvCxnSpPr>
        <p:spPr bwMode="auto">
          <a:xfrm rot="5399976" flipH="0" flipV="1">
            <a:off x="2628898" y="5241236"/>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7" name="" hidden="0"/>
          <p:cNvPicPr>
            <a:picLocks noChangeAspect="1"/>
          </p:cNvPicPr>
          <p:nvPr isPhoto="0" userDrawn="0"/>
        </p:nvPicPr>
        <p:blipFill>
          <a:blip r:embed="rId13"/>
          <a:stretch/>
        </p:blipFill>
        <p:spPr bwMode="auto">
          <a:xfrm flipH="0" flipV="0">
            <a:off x="1090735" y="5787352"/>
            <a:ext cx="804290" cy="804290"/>
          </a:xfrm>
          <a:prstGeom prst="rect">
            <a:avLst/>
          </a:prstGeom>
        </p:spPr>
      </p:pic>
      <p:pic>
        <p:nvPicPr>
          <p:cNvPr id="38" name="" hidden="0"/>
          <p:cNvPicPr>
            <a:picLocks noChangeAspect="1"/>
          </p:cNvPicPr>
          <p:nvPr isPhoto="0" userDrawn="0"/>
        </p:nvPicPr>
        <p:blipFill>
          <a:blip r:embed="rId14"/>
          <a:stretch/>
        </p:blipFill>
        <p:spPr bwMode="auto">
          <a:xfrm rot="0" flipH="0" flipV="0">
            <a:off x="7486755" y="4814694"/>
            <a:ext cx="1256400" cy="1256400"/>
          </a:xfrm>
          <a:prstGeom prst="rect">
            <a:avLst/>
          </a:prstGeom>
          <a:ln w="12699">
            <a:solidFill>
              <a:schemeClr val="accent1">
                <a:lumMod val="50196"/>
              </a:schemeClr>
            </a:solidFill>
            <a:prstDash val="solid"/>
          </a:ln>
        </p:spPr>
      </p:pic>
      <p:sp>
        <p:nvSpPr>
          <p:cNvPr id="39" name="" hidden="0"/>
          <p:cNvSpPr/>
          <p:nvPr isPhoto="0" userDrawn="0"/>
        </p:nvSpPr>
        <p:spPr bwMode="auto">
          <a:xfrm flipH="0" flipV="0">
            <a:off x="2701584" y="32610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0" name="" hidden="0"/>
          <p:cNvSpPr/>
          <p:nvPr isPhoto="0" userDrawn="0"/>
        </p:nvSpPr>
        <p:spPr bwMode="auto">
          <a:xfrm flipH="0" flipV="0">
            <a:off x="1348104"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1" name="" hidden="0"/>
          <p:cNvSpPr/>
          <p:nvPr isPhoto="0" userDrawn="0"/>
        </p:nvSpPr>
        <p:spPr bwMode="auto">
          <a:xfrm flipH="0" flipV="0">
            <a:off x="4342902"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2" name="" hidden="0"/>
          <p:cNvSpPr/>
          <p:nvPr isPhoto="0" userDrawn="0"/>
        </p:nvSpPr>
        <p:spPr bwMode="auto">
          <a:xfrm flipH="0" flipV="0">
            <a:off x="4396107" y="32783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43" name="" hidden="0"/>
          <p:cNvSpPr/>
          <p:nvPr isPhoto="0" userDrawn="0"/>
        </p:nvSpPr>
        <p:spPr bwMode="auto">
          <a:xfrm flipH="0" flipV="0">
            <a:off x="2832631"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44" name="" hidden="0"/>
          <p:cNvSpPr/>
          <p:nvPr isPhoto="0" userDrawn="0"/>
        </p:nvSpPr>
        <p:spPr bwMode="auto">
          <a:xfrm flipH="0" flipV="0">
            <a:off x="5818845"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flipH="0" flipV="0">
            <a:off x="1164839" y="5787352"/>
            <a:ext cx="656083" cy="742889"/>
          </a:xfrm>
          <a:prstGeom prst="rect">
            <a:avLst/>
          </a:prstGeom>
        </p:spPr>
      </p:pic>
      <p:pic>
        <p:nvPicPr>
          <p:cNvPr id="5" name="" hidden="0"/>
          <p:cNvPicPr>
            <a:picLocks noChangeAspect="1"/>
          </p:cNvPicPr>
          <p:nvPr isPhoto="0" userDrawn="0"/>
        </p:nvPicPr>
        <p:blipFill>
          <a:blip r:embed="rId3"/>
          <a:stretch/>
        </p:blipFill>
        <p:spPr bwMode="auto">
          <a:xfrm flipH="0" flipV="0">
            <a:off x="6036437" y="5736726"/>
            <a:ext cx="656083" cy="742889"/>
          </a:xfrm>
          <a:prstGeom prst="rect">
            <a:avLst/>
          </a:prstGeom>
        </p:spPr>
      </p:pic>
      <p:pic>
        <p:nvPicPr>
          <p:cNvPr id="6" name="" hidden="0"/>
          <p:cNvPicPr>
            <a:picLocks noChangeAspect="1"/>
          </p:cNvPicPr>
          <p:nvPr isPhoto="0" userDrawn="0"/>
        </p:nvPicPr>
        <p:blipFill>
          <a:blip r:embed="rId3"/>
          <a:stretch/>
        </p:blipFill>
        <p:spPr bwMode="auto">
          <a:xfrm flipH="0" flipV="0">
            <a:off x="4173608" y="5787352"/>
            <a:ext cx="656083" cy="742889"/>
          </a:xfrm>
          <a:prstGeom prst="rect">
            <a:avLst/>
          </a:prstGeom>
        </p:spPr>
      </p:pic>
      <p:pic>
        <p:nvPicPr>
          <p:cNvPr id="7" name="" hidden="0"/>
          <p:cNvPicPr>
            <a:picLocks noChangeAspect="1"/>
          </p:cNvPicPr>
          <p:nvPr isPhoto="0" userDrawn="0"/>
        </p:nvPicPr>
        <p:blipFill>
          <a:blip r:embed="rId3"/>
          <a:stretch/>
        </p:blipFill>
        <p:spPr bwMode="auto">
          <a:xfrm flipH="0" flipV="0">
            <a:off x="2922732" y="5736726"/>
            <a:ext cx="656084" cy="742889"/>
          </a:xfrm>
          <a:prstGeom prst="rect">
            <a:avLst/>
          </a:prstGeom>
        </p:spPr>
      </p:pic>
      <p:sp>
        <p:nvSpPr>
          <p:cNvPr id="8" name="" hidden="0"/>
          <p:cNvSpPr/>
          <p:nvPr isPhoto="0" userDrawn="0"/>
        </p:nvSpPr>
        <p:spPr bwMode="auto">
          <a:xfrm flipH="0" flipV="0">
            <a:off x="10706013"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9"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10" name="" hidden="0"/>
          <p:cNvPicPr>
            <a:picLocks noChangeAspect="1"/>
          </p:cNvPicPr>
          <p:nvPr isPhoto="0" userDrawn="0"/>
        </p:nvPicPr>
        <p:blipFill>
          <a:blip r:embed="rId4"/>
          <a:stretch/>
        </p:blipFill>
        <p:spPr bwMode="auto">
          <a:xfrm flipH="0" flipV="0">
            <a:off x="117496" y="1166400"/>
            <a:ext cx="1335663" cy="277578"/>
          </a:xfrm>
          <a:prstGeom prst="rect">
            <a:avLst/>
          </a:prstGeom>
        </p:spPr>
      </p:pic>
      <p:sp>
        <p:nvSpPr>
          <p:cNvPr id="11"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12" name="" hidden="0"/>
          <p:cNvPicPr>
            <a:picLocks noChangeAspect="1"/>
          </p:cNvPicPr>
          <p:nvPr isPhoto="0" userDrawn="0"/>
        </p:nvPicPr>
        <p:blipFill>
          <a:blip r:embed="rId5"/>
          <a:stretch/>
        </p:blipFill>
        <p:spPr bwMode="auto">
          <a:xfrm flipH="0" flipV="0">
            <a:off x="7486755" y="1428121"/>
            <a:ext cx="1257753" cy="1257753"/>
          </a:xfrm>
          <a:prstGeom prst="rect">
            <a:avLst/>
          </a:prstGeom>
          <a:ln w="12699">
            <a:solidFill>
              <a:schemeClr val="accent1">
                <a:lumMod val="50196"/>
              </a:schemeClr>
            </a:solidFill>
            <a:prstDash val="solid"/>
          </a:ln>
        </p:spPr>
      </p:pic>
      <p:sp>
        <p:nvSpPr>
          <p:cNvPr id="13"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4" name="" hidden="0"/>
          <p:cNvSpPr/>
          <p:nvPr isPhoto="0" userDrawn="0"/>
        </p:nvSpPr>
        <p:spPr bwMode="auto">
          <a:xfrm flipH="0" flipV="0">
            <a:off x="8697611" y="130536"/>
            <a:ext cx="2068844"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Voorbeelden</a:t>
            </a:r>
            <a:endParaRPr/>
          </a:p>
        </p:txBody>
      </p:sp>
      <p:pic>
        <p:nvPicPr>
          <p:cNvPr id="15" name="" hidden="0"/>
          <p:cNvPicPr>
            <a:picLocks noChangeAspect="1"/>
          </p:cNvPicPr>
          <p:nvPr isPhoto="0" userDrawn="0"/>
        </p:nvPicPr>
        <p:blipFill>
          <a:blip r:embed="rId6"/>
          <a:stretch/>
        </p:blipFill>
        <p:spPr bwMode="auto">
          <a:xfrm rot="0" flipH="0" flipV="0">
            <a:off x="9103835" y="1417671"/>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7"/>
          <a:stretch/>
        </p:blipFill>
        <p:spPr bwMode="auto">
          <a:xfrm rot="0" flipH="0" flipV="0">
            <a:off x="10707962" y="1429476"/>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8"/>
          <a:stretch/>
        </p:blipFill>
        <p:spPr bwMode="auto">
          <a:xfrm rot="0" flipH="0" flipV="0">
            <a:off x="7486755" y="3124220"/>
            <a:ext cx="1256400" cy="1256400"/>
          </a:xfrm>
          <a:prstGeom prst="rect">
            <a:avLst/>
          </a:prstGeom>
          <a:ln w="12699">
            <a:solidFill>
              <a:schemeClr val="accent1">
                <a:lumMod val="50196"/>
              </a:schemeClr>
            </a:solidFill>
            <a:prstDash val="solid"/>
          </a:ln>
        </p:spPr>
      </p:pic>
      <p:pic>
        <p:nvPicPr>
          <p:cNvPr id="18" name="" hidden="0"/>
          <p:cNvPicPr>
            <a:picLocks noChangeAspect="1"/>
          </p:cNvPicPr>
          <p:nvPr isPhoto="0" userDrawn="0"/>
        </p:nvPicPr>
        <p:blipFill>
          <a:blip r:embed="rId9"/>
          <a:stretch/>
        </p:blipFill>
        <p:spPr bwMode="auto">
          <a:xfrm rot="0" flipH="0" flipV="0">
            <a:off x="9103835" y="3124220"/>
            <a:ext cx="1256400" cy="1256400"/>
          </a:xfrm>
          <a:prstGeom prst="rect">
            <a:avLst/>
          </a:prstGeom>
          <a:ln w="12699">
            <a:solidFill>
              <a:schemeClr val="accent1">
                <a:lumMod val="50196"/>
              </a:schemeClr>
            </a:solidFill>
            <a:prstDash val="solid"/>
          </a:ln>
        </p:spPr>
      </p:pic>
      <p:pic>
        <p:nvPicPr>
          <p:cNvPr id="19" name="" hidden="0"/>
          <p:cNvPicPr>
            <a:picLocks noChangeAspect="1"/>
          </p:cNvPicPr>
          <p:nvPr isPhoto="0" userDrawn="0"/>
        </p:nvPicPr>
        <p:blipFill>
          <a:blip r:embed="rId10"/>
          <a:stretch/>
        </p:blipFill>
        <p:spPr bwMode="auto">
          <a:xfrm rot="0" flipH="0" flipV="0">
            <a:off x="10707962" y="3124220"/>
            <a:ext cx="1256400" cy="1256400"/>
          </a:xfrm>
          <a:prstGeom prst="rect">
            <a:avLst/>
          </a:prstGeom>
          <a:ln w="12699">
            <a:solidFill>
              <a:schemeClr val="accent1">
                <a:lumMod val="50196"/>
              </a:schemeClr>
            </a:solidFill>
            <a:prstDash val="solid"/>
          </a:ln>
        </p:spPr>
      </p:pic>
      <p:pic>
        <p:nvPicPr>
          <p:cNvPr id="20" name="" hidden="0"/>
          <p:cNvPicPr>
            <a:picLocks noChangeAspect="1"/>
          </p:cNvPicPr>
          <p:nvPr isPhoto="0" userDrawn="0"/>
        </p:nvPicPr>
        <p:blipFill>
          <a:blip r:embed="rId11"/>
          <a:stretch/>
        </p:blipFill>
        <p:spPr bwMode="auto">
          <a:xfrm rot="0" flipH="0" flipV="0">
            <a:off x="9103835" y="4814694"/>
            <a:ext cx="1256400" cy="1256400"/>
          </a:xfrm>
          <a:prstGeom prst="rect">
            <a:avLst/>
          </a:prstGeom>
          <a:ln w="12699">
            <a:solidFill>
              <a:schemeClr val="accent1">
                <a:lumMod val="50196"/>
              </a:schemeClr>
            </a:solidFill>
            <a:prstDash val="solid"/>
          </a:ln>
        </p:spPr>
      </p:pic>
      <p:pic>
        <p:nvPicPr>
          <p:cNvPr id="21" name="" hidden="0"/>
          <p:cNvPicPr>
            <a:picLocks noChangeAspect="1"/>
          </p:cNvPicPr>
          <p:nvPr isPhoto="0" userDrawn="0"/>
        </p:nvPicPr>
        <p:blipFill>
          <a:blip r:embed="rId12"/>
          <a:stretch/>
        </p:blipFill>
        <p:spPr bwMode="auto">
          <a:xfrm rot="0" flipH="0" flipV="0">
            <a:off x="10707962" y="4814694"/>
            <a:ext cx="1256400" cy="1256400"/>
          </a:xfrm>
          <a:prstGeom prst="rect">
            <a:avLst/>
          </a:prstGeom>
          <a:ln w="12699">
            <a:solidFill>
              <a:schemeClr val="accent1">
                <a:lumMod val="50196"/>
              </a:schemeClr>
            </a:solidFill>
            <a:prstDash val="solid"/>
          </a:ln>
        </p:spPr>
      </p:pic>
      <p:sp>
        <p:nvSpPr>
          <p:cNvPr id="22" name="" hidden="0"/>
          <p:cNvSpPr/>
          <p:nvPr isPhoto="0" userDrawn="0"/>
        </p:nvSpPr>
        <p:spPr bwMode="auto">
          <a:xfrm flipH="0" flipV="0">
            <a:off x="7488109"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3" name="" hidden="0"/>
          <p:cNvSpPr/>
          <p:nvPr isPhoto="0" userDrawn="0"/>
        </p:nvSpPr>
        <p:spPr bwMode="auto">
          <a:xfrm flipH="0" flipV="0">
            <a:off x="9118514"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4" name="" hidden="0"/>
          <p:cNvSpPr/>
          <p:nvPr isPhoto="0" userDrawn="0"/>
        </p:nvSpPr>
        <p:spPr bwMode="auto">
          <a:xfrm flipH="0" flipV="0">
            <a:off x="10706013" y="1093460"/>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5" name="" hidden="0"/>
          <p:cNvSpPr/>
          <p:nvPr isPhoto="0" userDrawn="0"/>
        </p:nvSpPr>
        <p:spPr bwMode="auto">
          <a:xfrm flipH="0" flipV="0">
            <a:off x="7488109"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6" name="" hidden="0"/>
          <p:cNvSpPr/>
          <p:nvPr isPhoto="0" userDrawn="0"/>
        </p:nvSpPr>
        <p:spPr bwMode="auto">
          <a:xfrm flipH="0" flipV="0">
            <a:off x="9098817" y="2792514"/>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7" name="" hidden="0"/>
          <p:cNvSpPr/>
          <p:nvPr isPhoto="0" userDrawn="0"/>
        </p:nvSpPr>
        <p:spPr bwMode="auto">
          <a:xfrm flipH="0" flipV="0">
            <a:off x="9075606"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piraat</a:t>
            </a:r>
            <a:endParaRPr/>
          </a:p>
        </p:txBody>
      </p:sp>
      <p:sp>
        <p:nvSpPr>
          <p:cNvPr id="28" name="" hidden="0"/>
          <p:cNvSpPr/>
          <p:nvPr isPhoto="0" userDrawn="0"/>
        </p:nvSpPr>
        <p:spPr bwMode="auto">
          <a:xfrm flipH="0" flipV="0">
            <a:off x="7488109"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29" name="" hidden="0"/>
          <p:cNvSpPr/>
          <p:nvPr isPhoto="0" userDrawn="0"/>
        </p:nvSpPr>
        <p:spPr bwMode="auto">
          <a:xfrm flipH="0" flipV="0">
            <a:off x="10706013" y="4482987"/>
            <a:ext cx="1261417"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a:t>geen piraat</a:t>
            </a:r>
            <a:endParaRPr/>
          </a:p>
        </p:txBody>
      </p:sp>
      <p:sp>
        <p:nvSpPr>
          <p:cNvPr id="30" name="" hidden="0"/>
          <p:cNvSpPr/>
          <p:nvPr isPhoto="0" userDrawn="0"/>
        </p:nvSpPr>
        <p:spPr bwMode="auto">
          <a:xfrm flipH="0" flipV="0">
            <a:off x="4583172"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papegaai</a:t>
            </a:r>
            <a:r>
              <a:rPr>
                <a:solidFill>
                  <a:schemeClr val="tx1">
                    <a:lumMod val="75000"/>
                    <a:lumOff val="25000"/>
                  </a:schemeClr>
                </a:solidFill>
              </a:rPr>
              <a:t>?</a:t>
            </a:r>
            <a:endParaRPr>
              <a:solidFill>
                <a:schemeClr val="tx1">
                  <a:lumMod val="75000"/>
                  <a:lumOff val="25000"/>
                </a:schemeClr>
              </a:solidFill>
            </a:endParaRPr>
          </a:p>
        </p:txBody>
      </p:sp>
      <p:sp>
        <p:nvSpPr>
          <p:cNvPr id="31"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32" name="" hidden="0"/>
          <p:cNvSpPr/>
          <p:nvPr isPhoto="0" userDrawn="0"/>
        </p:nvSpPr>
        <p:spPr bwMode="auto">
          <a:xfrm flipH="0" flipV="0">
            <a:off x="1579793"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 ooglapje</a:t>
            </a:r>
            <a:r>
              <a:rPr>
                <a:solidFill>
                  <a:schemeClr val="tx1">
                    <a:lumMod val="75000"/>
                    <a:lumOff val="25000"/>
                  </a:schemeClr>
                </a:solidFill>
              </a:rPr>
              <a:t>?</a:t>
            </a:r>
            <a:endParaRPr>
              <a:solidFill>
                <a:schemeClr val="tx1">
                  <a:lumMod val="75000"/>
                  <a:lumOff val="25000"/>
                </a:schemeClr>
              </a:solidFill>
            </a:endParaRPr>
          </a:p>
        </p:txBody>
      </p:sp>
      <p:cxnSp>
        <p:nvCxnSpPr>
          <p:cNvPr id="33" name="" hidden="0"/>
          <p:cNvCxnSpPr>
            <a:cxnSpLocks/>
          </p:cNvCxnSpPr>
          <p:nvPr isPhoto="0" userDrawn="0"/>
        </p:nvCxnSpPr>
        <p:spPr bwMode="auto">
          <a:xfrm rot="5399976" flipH="0" flipV="0">
            <a:off x="4541205" y="5246824"/>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4" name="" hidden="0"/>
          <p:cNvCxnSpPr>
            <a:cxnSpLocks/>
          </p:cNvCxnSpPr>
          <p:nvPr isPhoto="0" userDrawn="0"/>
        </p:nvCxnSpPr>
        <p:spPr bwMode="auto">
          <a:xfrm rot="5399976" flipH="0" flipV="1">
            <a:off x="5640857" y="5241238"/>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5"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6"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7" name="" hidden="0"/>
          <p:cNvCxnSpPr>
            <a:cxnSpLocks/>
          </p:cNvCxnSpPr>
          <p:nvPr isPhoto="0" userDrawn="0"/>
        </p:nvCxnSpPr>
        <p:spPr bwMode="auto">
          <a:xfrm rot="5399976" flipH="0" flipV="0">
            <a:off x="1529245" y="5246823"/>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8" name="" hidden="0"/>
          <p:cNvCxnSpPr>
            <a:cxnSpLocks/>
          </p:cNvCxnSpPr>
          <p:nvPr isPhoto="0" userDrawn="0"/>
        </p:nvCxnSpPr>
        <p:spPr bwMode="auto">
          <a:xfrm rot="5399976" flipH="0" flipV="1">
            <a:off x="2628898" y="5241236"/>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9" name="" hidden="0"/>
          <p:cNvPicPr>
            <a:picLocks noChangeAspect="1"/>
          </p:cNvPicPr>
          <p:nvPr isPhoto="0" userDrawn="0"/>
        </p:nvPicPr>
        <p:blipFill>
          <a:blip r:embed="rId13"/>
          <a:stretch/>
        </p:blipFill>
        <p:spPr bwMode="auto">
          <a:xfrm flipH="0" flipV="0">
            <a:off x="1090735" y="5787352"/>
            <a:ext cx="804290" cy="804290"/>
          </a:xfrm>
          <a:prstGeom prst="rect">
            <a:avLst/>
          </a:prstGeom>
        </p:spPr>
      </p:pic>
      <p:pic>
        <p:nvPicPr>
          <p:cNvPr id="40" name="" hidden="0"/>
          <p:cNvPicPr>
            <a:picLocks noChangeAspect="1"/>
          </p:cNvPicPr>
          <p:nvPr isPhoto="0" userDrawn="0"/>
        </p:nvPicPr>
        <p:blipFill>
          <a:blip r:embed="rId14"/>
          <a:stretch/>
        </p:blipFill>
        <p:spPr bwMode="auto">
          <a:xfrm rot="0" flipH="0" flipV="0">
            <a:off x="7486755" y="4814694"/>
            <a:ext cx="1256400" cy="1256400"/>
          </a:xfrm>
          <a:prstGeom prst="rect">
            <a:avLst/>
          </a:prstGeom>
          <a:ln w="12699">
            <a:solidFill>
              <a:schemeClr val="accent1">
                <a:lumMod val="50196"/>
              </a:schemeClr>
            </a:solidFill>
            <a:prstDash val="solid"/>
          </a:ln>
        </p:spPr>
      </p:pic>
      <p:pic>
        <p:nvPicPr>
          <p:cNvPr id="41" name="" hidden="0"/>
          <p:cNvPicPr>
            <a:picLocks noChangeAspect="1"/>
          </p:cNvPicPr>
          <p:nvPr isPhoto="0" userDrawn="0"/>
        </p:nvPicPr>
        <p:blipFill>
          <a:blip r:embed="rId13"/>
          <a:stretch/>
        </p:blipFill>
        <p:spPr bwMode="auto">
          <a:xfrm flipH="0" flipV="0">
            <a:off x="4099505" y="5756652"/>
            <a:ext cx="804290" cy="804290"/>
          </a:xfrm>
          <a:prstGeom prst="rect">
            <a:avLst/>
          </a:prstGeom>
        </p:spPr>
      </p:pic>
      <p:sp>
        <p:nvSpPr>
          <p:cNvPr id="42" name="" hidden="0"/>
          <p:cNvSpPr/>
          <p:nvPr isPhoto="0" userDrawn="0"/>
        </p:nvSpPr>
        <p:spPr bwMode="auto">
          <a:xfrm flipH="0" flipV="0">
            <a:off x="2701584" y="32610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3" name="" hidden="0"/>
          <p:cNvSpPr/>
          <p:nvPr isPhoto="0" userDrawn="0"/>
        </p:nvSpPr>
        <p:spPr bwMode="auto">
          <a:xfrm flipH="0" flipV="0">
            <a:off x="1348104"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4" name="" hidden="0"/>
          <p:cNvSpPr/>
          <p:nvPr isPhoto="0" userDrawn="0"/>
        </p:nvSpPr>
        <p:spPr bwMode="auto">
          <a:xfrm flipH="0" flipV="0">
            <a:off x="4342902"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45" name="" hidden="0"/>
          <p:cNvSpPr/>
          <p:nvPr isPhoto="0" userDrawn="0"/>
        </p:nvSpPr>
        <p:spPr bwMode="auto">
          <a:xfrm flipH="0" flipV="0">
            <a:off x="4396107" y="32783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46" name="" hidden="0"/>
          <p:cNvSpPr/>
          <p:nvPr isPhoto="0" userDrawn="0"/>
        </p:nvSpPr>
        <p:spPr bwMode="auto">
          <a:xfrm flipH="0" flipV="0">
            <a:off x="2832631"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47" name="" hidden="0"/>
          <p:cNvSpPr/>
          <p:nvPr isPhoto="0" userDrawn="0"/>
        </p:nvSpPr>
        <p:spPr bwMode="auto">
          <a:xfrm flipH="0" flipV="0">
            <a:off x="5818845"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6"/>
            <a:ext cx="2505599" cy="2505599"/>
          </a:xfrm>
          <a:prstGeom prst="rect">
            <a:avLst/>
          </a:prstGeom>
          <a:ln w="12699">
            <a:solidFill>
              <a:schemeClr val="accent1">
                <a:lumMod val="50196"/>
              </a:schemeClr>
            </a:solidFill>
            <a:prstDash val="solid"/>
          </a:ln>
        </p:spPr>
      </p:pic>
      <p:pic>
        <p:nvPicPr>
          <p:cNvPr id="5" name="" hidden="0"/>
          <p:cNvPicPr>
            <a:picLocks noChangeAspect="1"/>
          </p:cNvPicPr>
          <p:nvPr isPhoto="0" userDrawn="0"/>
        </p:nvPicPr>
        <p:blipFill>
          <a:blip r:embed="rId4"/>
          <a:stretch/>
        </p:blipFill>
        <p:spPr bwMode="auto">
          <a:xfrm flipH="0" flipV="0">
            <a:off x="1164839" y="5787352"/>
            <a:ext cx="656083" cy="742889"/>
          </a:xfrm>
          <a:prstGeom prst="rect">
            <a:avLst/>
          </a:prstGeom>
        </p:spPr>
      </p:pic>
      <p:pic>
        <p:nvPicPr>
          <p:cNvPr id="6" name="" hidden="0"/>
          <p:cNvPicPr>
            <a:picLocks noChangeAspect="1"/>
          </p:cNvPicPr>
          <p:nvPr isPhoto="0" userDrawn="0"/>
        </p:nvPicPr>
        <p:blipFill>
          <a:blip r:embed="rId4"/>
          <a:stretch/>
        </p:blipFill>
        <p:spPr bwMode="auto">
          <a:xfrm flipH="0" flipV="0">
            <a:off x="6036437" y="5736726"/>
            <a:ext cx="656083" cy="742889"/>
          </a:xfrm>
          <a:prstGeom prst="rect">
            <a:avLst/>
          </a:prstGeom>
        </p:spPr>
      </p:pic>
      <p:pic>
        <p:nvPicPr>
          <p:cNvPr id="7" name="" hidden="0"/>
          <p:cNvPicPr>
            <a:picLocks noChangeAspect="1"/>
          </p:cNvPicPr>
          <p:nvPr isPhoto="0" userDrawn="0"/>
        </p:nvPicPr>
        <p:blipFill>
          <a:blip r:embed="rId4"/>
          <a:stretch/>
        </p:blipFill>
        <p:spPr bwMode="auto">
          <a:xfrm flipH="0" flipV="0">
            <a:off x="4173608" y="5787352"/>
            <a:ext cx="656083" cy="742889"/>
          </a:xfrm>
          <a:prstGeom prst="rect">
            <a:avLst/>
          </a:prstGeom>
        </p:spPr>
      </p:pic>
      <p:pic>
        <p:nvPicPr>
          <p:cNvPr id="8" name="" hidden="0"/>
          <p:cNvPicPr>
            <a:picLocks noChangeAspect="1"/>
          </p:cNvPicPr>
          <p:nvPr isPhoto="0" userDrawn="0"/>
        </p:nvPicPr>
        <p:blipFill>
          <a:blip r:embed="rId4"/>
          <a:stretch/>
        </p:blipFill>
        <p:spPr bwMode="auto">
          <a:xfrm flipH="0" flipV="0">
            <a:off x="2922732" y="5736726"/>
            <a:ext cx="656084" cy="742889"/>
          </a:xfrm>
          <a:prstGeom prst="rect">
            <a:avLst/>
          </a:prstGeom>
        </p:spPr>
      </p:pic>
      <p:sp>
        <p:nvSpPr>
          <p:cNvPr id="9"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10" name="" hidden="0"/>
          <p:cNvPicPr>
            <a:picLocks noChangeAspect="1"/>
          </p:cNvPicPr>
          <p:nvPr isPhoto="0" userDrawn="0"/>
        </p:nvPicPr>
        <p:blipFill>
          <a:blip r:embed="rId5"/>
          <a:stretch/>
        </p:blipFill>
        <p:spPr bwMode="auto">
          <a:xfrm flipH="0" flipV="0">
            <a:off x="117496" y="1166400"/>
            <a:ext cx="1335663" cy="277578"/>
          </a:xfrm>
          <a:prstGeom prst="rect">
            <a:avLst/>
          </a:prstGeom>
        </p:spPr>
      </p:pic>
      <p:sp>
        <p:nvSpPr>
          <p:cNvPr id="11" name="TextBox 4" hidden="0"/>
          <p:cNvSpPr>
            <a:spLocks noAdjustHandles="0" noChangeArrowheads="0"/>
          </p:cNvSpPr>
          <p:nvPr isPhoto="0" userDrawn="0"/>
        </p:nvSpPr>
        <p:spPr bwMode="auto">
          <a:xfrm rot="16199932"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12"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3" name="" hidden="0"/>
          <p:cNvSpPr/>
          <p:nvPr isPhoto="0" userDrawn="0"/>
        </p:nvSpPr>
        <p:spPr bwMode="auto">
          <a:xfrm flipH="0" flipV="0">
            <a:off x="8554730" y="130536"/>
            <a:ext cx="2321373"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Nieuwe gegevens</a:t>
            </a:r>
            <a:endParaRPr/>
          </a:p>
        </p:txBody>
      </p:sp>
      <p:sp>
        <p:nvSpPr>
          <p:cNvPr id="14" name="" hidden="0"/>
          <p:cNvSpPr/>
          <p:nvPr isPhoto="0" userDrawn="0"/>
        </p:nvSpPr>
        <p:spPr bwMode="auto">
          <a:xfrm flipH="0" flipV="0">
            <a:off x="4583172"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papegaai</a:t>
            </a:r>
            <a:r>
              <a:rPr>
                <a:solidFill>
                  <a:schemeClr val="tx1">
                    <a:lumMod val="75000"/>
                    <a:lumOff val="25000"/>
                  </a:schemeClr>
                </a:solidFill>
              </a:rPr>
              <a:t>?</a:t>
            </a:r>
            <a:endParaRPr>
              <a:solidFill>
                <a:schemeClr val="tx1">
                  <a:lumMod val="75000"/>
                  <a:lumOff val="25000"/>
                </a:schemeClr>
              </a:solidFill>
            </a:endParaRPr>
          </a:p>
        </p:txBody>
      </p:sp>
      <p:sp>
        <p:nvSpPr>
          <p:cNvPr id="15"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16" name="" hidden="0"/>
          <p:cNvSpPr/>
          <p:nvPr isPhoto="0" userDrawn="0"/>
        </p:nvSpPr>
        <p:spPr bwMode="auto">
          <a:xfrm flipH="0" flipV="0">
            <a:off x="1579793" y="362687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 ooglapje</a:t>
            </a:r>
            <a:r>
              <a:rPr>
                <a:solidFill>
                  <a:schemeClr val="tx1">
                    <a:lumMod val="75000"/>
                    <a:lumOff val="25000"/>
                  </a:schemeClr>
                </a:solidFill>
              </a:rPr>
              <a:t>?</a:t>
            </a:r>
            <a:endParaRPr>
              <a:solidFill>
                <a:schemeClr val="tx1">
                  <a:lumMod val="75000"/>
                  <a:lumOff val="25000"/>
                </a:schemeClr>
              </a:solidFill>
            </a:endParaRPr>
          </a:p>
        </p:txBody>
      </p:sp>
      <p:cxnSp>
        <p:nvCxnSpPr>
          <p:cNvPr id="17" name="" hidden="0"/>
          <p:cNvCxnSpPr>
            <a:cxnSpLocks/>
          </p:cNvCxnSpPr>
          <p:nvPr isPhoto="0" userDrawn="0"/>
        </p:nvCxnSpPr>
        <p:spPr bwMode="auto">
          <a:xfrm rot="5399976" flipH="0" flipV="0">
            <a:off x="4541205" y="5246824"/>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 name="" hidden="0"/>
          <p:cNvCxnSpPr>
            <a:cxnSpLocks/>
          </p:cNvCxnSpPr>
          <p:nvPr isPhoto="0" userDrawn="0"/>
        </p:nvCxnSpPr>
        <p:spPr bwMode="auto">
          <a:xfrm rot="5399976" flipH="0" flipV="1">
            <a:off x="5640857" y="5241238"/>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1" name="" hidden="0"/>
          <p:cNvCxnSpPr>
            <a:cxnSpLocks/>
          </p:cNvCxnSpPr>
          <p:nvPr isPhoto="0" userDrawn="0"/>
        </p:nvCxnSpPr>
        <p:spPr bwMode="auto">
          <a:xfrm rot="5399976" flipH="0" flipV="0">
            <a:off x="1529245" y="5246823"/>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2" name="" hidden="0"/>
          <p:cNvCxnSpPr>
            <a:cxnSpLocks/>
          </p:cNvCxnSpPr>
          <p:nvPr isPhoto="0" userDrawn="0"/>
        </p:nvCxnSpPr>
        <p:spPr bwMode="auto">
          <a:xfrm rot="5399976" flipH="0" flipV="1">
            <a:off x="2628898" y="5241236"/>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3" name="" hidden="0"/>
          <p:cNvPicPr>
            <a:picLocks noChangeAspect="1"/>
          </p:cNvPicPr>
          <p:nvPr isPhoto="0" userDrawn="0"/>
        </p:nvPicPr>
        <p:blipFill>
          <a:blip r:embed="rId6"/>
          <a:stretch/>
        </p:blipFill>
        <p:spPr bwMode="auto">
          <a:xfrm flipH="0" flipV="0">
            <a:off x="1090735" y="5787352"/>
            <a:ext cx="804290" cy="804290"/>
          </a:xfrm>
          <a:prstGeom prst="rect">
            <a:avLst/>
          </a:prstGeom>
        </p:spPr>
      </p:pic>
      <p:pic>
        <p:nvPicPr>
          <p:cNvPr id="24" name="" hidden="0"/>
          <p:cNvPicPr>
            <a:picLocks noChangeAspect="1"/>
          </p:cNvPicPr>
          <p:nvPr isPhoto="0" userDrawn="0"/>
        </p:nvPicPr>
        <p:blipFill>
          <a:blip r:embed="rId6"/>
          <a:stretch/>
        </p:blipFill>
        <p:spPr bwMode="auto">
          <a:xfrm flipH="0" flipV="0">
            <a:off x="4099505" y="5756652"/>
            <a:ext cx="804290" cy="804290"/>
          </a:xfrm>
          <a:prstGeom prst="rect">
            <a:avLst/>
          </a:prstGeom>
        </p:spPr>
      </p:pic>
      <p:sp>
        <p:nvSpPr>
          <p:cNvPr id="25" name="" hidden="0"/>
          <p:cNvSpPr/>
          <p:nvPr isPhoto="0" userDrawn="0"/>
        </p:nvSpPr>
        <p:spPr bwMode="auto">
          <a:xfrm flipH="0" flipV="0">
            <a:off x="2701584" y="32610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6" name="" hidden="0"/>
          <p:cNvSpPr/>
          <p:nvPr isPhoto="0" userDrawn="0"/>
        </p:nvSpPr>
        <p:spPr bwMode="auto">
          <a:xfrm flipH="0" flipV="0">
            <a:off x="1348104"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7" name="" hidden="0"/>
          <p:cNvSpPr/>
          <p:nvPr isPhoto="0" userDrawn="0"/>
        </p:nvSpPr>
        <p:spPr bwMode="auto">
          <a:xfrm flipH="0" flipV="0">
            <a:off x="4342902"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8" name="" hidden="0"/>
          <p:cNvSpPr/>
          <p:nvPr isPhoto="0" userDrawn="0"/>
        </p:nvSpPr>
        <p:spPr bwMode="auto">
          <a:xfrm flipH="0" flipV="0">
            <a:off x="4396107" y="3278383"/>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29" name="" hidden="0"/>
          <p:cNvSpPr/>
          <p:nvPr isPhoto="0" userDrawn="0"/>
        </p:nvSpPr>
        <p:spPr bwMode="auto">
          <a:xfrm flipH="0" flipV="0">
            <a:off x="2832631"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30" name="" hidden="0"/>
          <p:cNvSpPr/>
          <p:nvPr isPhoto="0" userDrawn="0"/>
        </p:nvSpPr>
        <p:spPr bwMode="auto">
          <a:xfrm flipH="0" flipV="0">
            <a:off x="5818845" y="5149058"/>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5"/>
            <a:ext cx="2505600" cy="2505599"/>
          </a:xfrm>
          <a:prstGeom prst="rect">
            <a:avLst/>
          </a:prstGeom>
          <a:ln w="12699">
            <a:solidFill>
              <a:schemeClr val="accent1">
                <a:lumMod val="50196"/>
              </a:schemeClr>
            </a:solidFill>
            <a:prstDash val="solid"/>
          </a:ln>
        </p:spPr>
      </p:pic>
      <p:pic>
        <p:nvPicPr>
          <p:cNvPr id="5" name="" hidden="0"/>
          <p:cNvPicPr>
            <a:picLocks noChangeAspect="1"/>
          </p:cNvPicPr>
          <p:nvPr isPhoto="0" userDrawn="0"/>
        </p:nvPicPr>
        <p:blipFill>
          <a:blip r:embed="rId4"/>
          <a:stretch/>
        </p:blipFill>
        <p:spPr bwMode="auto">
          <a:xfrm flipH="0" flipV="0">
            <a:off x="1164838" y="5787351"/>
            <a:ext cx="656082" cy="742888"/>
          </a:xfrm>
          <a:prstGeom prst="rect">
            <a:avLst/>
          </a:prstGeom>
        </p:spPr>
      </p:pic>
      <p:pic>
        <p:nvPicPr>
          <p:cNvPr id="6" name="" hidden="0"/>
          <p:cNvPicPr>
            <a:picLocks noChangeAspect="1"/>
          </p:cNvPicPr>
          <p:nvPr isPhoto="0" userDrawn="0"/>
        </p:nvPicPr>
        <p:blipFill>
          <a:blip r:embed="rId4"/>
          <a:stretch/>
        </p:blipFill>
        <p:spPr bwMode="auto">
          <a:xfrm flipH="0" flipV="0">
            <a:off x="6036436" y="5736726"/>
            <a:ext cx="656082" cy="742888"/>
          </a:xfrm>
          <a:prstGeom prst="rect">
            <a:avLst/>
          </a:prstGeom>
        </p:spPr>
      </p:pic>
      <p:pic>
        <p:nvPicPr>
          <p:cNvPr id="7" name="" hidden="0"/>
          <p:cNvPicPr>
            <a:picLocks noChangeAspect="1"/>
          </p:cNvPicPr>
          <p:nvPr isPhoto="0" userDrawn="0"/>
        </p:nvPicPr>
        <p:blipFill>
          <a:blip r:embed="rId4"/>
          <a:stretch/>
        </p:blipFill>
        <p:spPr bwMode="auto">
          <a:xfrm flipH="0" flipV="0">
            <a:off x="4173607" y="5787351"/>
            <a:ext cx="656082" cy="742888"/>
          </a:xfrm>
          <a:prstGeom prst="rect">
            <a:avLst/>
          </a:prstGeom>
        </p:spPr>
      </p:pic>
      <p:pic>
        <p:nvPicPr>
          <p:cNvPr id="8" name="" hidden="0"/>
          <p:cNvPicPr>
            <a:picLocks noChangeAspect="1"/>
          </p:cNvPicPr>
          <p:nvPr isPhoto="0" userDrawn="0"/>
        </p:nvPicPr>
        <p:blipFill>
          <a:blip r:embed="rId4"/>
          <a:stretch/>
        </p:blipFill>
        <p:spPr bwMode="auto">
          <a:xfrm flipH="0" flipV="0">
            <a:off x="2922732" y="5736726"/>
            <a:ext cx="656083" cy="742888"/>
          </a:xfrm>
          <a:prstGeom prst="rect">
            <a:avLst/>
          </a:prstGeom>
        </p:spPr>
      </p:pic>
      <p:sp>
        <p:nvSpPr>
          <p:cNvPr id="9"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10" name="" hidden="0"/>
          <p:cNvPicPr>
            <a:picLocks noChangeAspect="1"/>
          </p:cNvPicPr>
          <p:nvPr isPhoto="0" userDrawn="0"/>
        </p:nvPicPr>
        <p:blipFill>
          <a:blip r:embed="rId5"/>
          <a:stretch/>
        </p:blipFill>
        <p:spPr bwMode="auto">
          <a:xfrm flipH="0" flipV="0">
            <a:off x="117495" y="1166400"/>
            <a:ext cx="1335663" cy="277578"/>
          </a:xfrm>
          <a:prstGeom prst="rect">
            <a:avLst/>
          </a:prstGeom>
        </p:spPr>
      </p:pic>
      <p:sp>
        <p:nvSpPr>
          <p:cNvPr id="11" name="TextBox 4" hidden="0"/>
          <p:cNvSpPr>
            <a:spLocks noAdjustHandles="0" noChangeArrowheads="0"/>
          </p:cNvSpPr>
          <p:nvPr isPhoto="0" userDrawn="0"/>
        </p:nvSpPr>
        <p:spPr bwMode="auto">
          <a:xfrm rot="16199895" flipH="0" flipV="0">
            <a:off x="-1888978" y="4139372"/>
            <a:ext cx="4231594"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12"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3" name="" hidden="0"/>
          <p:cNvSpPr/>
          <p:nvPr isPhoto="0" userDrawn="0"/>
        </p:nvSpPr>
        <p:spPr bwMode="auto">
          <a:xfrm flipH="0" flipV="0">
            <a:off x="8554730" y="130536"/>
            <a:ext cx="2321372"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Nieuwe gegevens</a:t>
            </a:r>
            <a:endParaRPr/>
          </a:p>
        </p:txBody>
      </p:sp>
      <p:sp>
        <p:nvSpPr>
          <p:cNvPr id="14" name="" hidden="0"/>
          <p:cNvSpPr/>
          <p:nvPr isPhoto="0" userDrawn="0"/>
        </p:nvSpPr>
        <p:spPr bwMode="auto">
          <a:xfrm flipH="0" flipV="0">
            <a:off x="4583171" y="3626878"/>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papegaai</a:t>
            </a:r>
            <a:r>
              <a:rPr>
                <a:solidFill>
                  <a:schemeClr val="tx1">
                    <a:lumMod val="75000"/>
                    <a:lumOff val="25000"/>
                  </a:schemeClr>
                </a:solidFill>
              </a:rPr>
              <a:t>?</a:t>
            </a:r>
            <a:endParaRPr>
              <a:solidFill>
                <a:schemeClr val="tx1">
                  <a:lumMod val="75000"/>
                  <a:lumOff val="25000"/>
                </a:schemeClr>
              </a:solidFill>
            </a:endParaRPr>
          </a:p>
        </p:txBody>
      </p:sp>
      <p:sp>
        <p:nvSpPr>
          <p:cNvPr id="15" name="" hidden="0"/>
          <p:cNvSpPr/>
          <p:nvPr isPhoto="0" userDrawn="0"/>
        </p:nvSpPr>
        <p:spPr bwMode="auto">
          <a:xfrm flipH="0" flipV="0">
            <a:off x="3047158" y="181852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16" name="" hidden="0"/>
          <p:cNvSpPr/>
          <p:nvPr isPhoto="0" userDrawn="0"/>
        </p:nvSpPr>
        <p:spPr bwMode="auto">
          <a:xfrm flipH="0" flipV="0">
            <a:off x="1579792" y="3626878"/>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 ooglapje</a:t>
            </a:r>
            <a:r>
              <a:rPr>
                <a:solidFill>
                  <a:schemeClr val="tx1">
                    <a:lumMod val="75000"/>
                    <a:lumOff val="25000"/>
                  </a:schemeClr>
                </a:solidFill>
              </a:rPr>
              <a:t>?</a:t>
            </a:r>
            <a:endParaRPr>
              <a:solidFill>
                <a:schemeClr val="tx1">
                  <a:lumMod val="75000"/>
                  <a:lumOff val="25000"/>
                </a:schemeClr>
              </a:solidFill>
            </a:endParaRPr>
          </a:p>
        </p:txBody>
      </p:sp>
      <p:cxnSp>
        <p:nvCxnSpPr>
          <p:cNvPr id="17" name="" hidden="0"/>
          <p:cNvCxnSpPr>
            <a:cxnSpLocks/>
          </p:cNvCxnSpPr>
          <p:nvPr isPhoto="0" userDrawn="0"/>
        </p:nvCxnSpPr>
        <p:spPr bwMode="auto">
          <a:xfrm rot="5399942" flipH="0" flipV="0">
            <a:off x="4541204" y="5246823"/>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 name="" hidden="0"/>
          <p:cNvCxnSpPr>
            <a:cxnSpLocks/>
          </p:cNvCxnSpPr>
          <p:nvPr isPhoto="0" userDrawn="0"/>
        </p:nvCxnSpPr>
        <p:spPr bwMode="auto">
          <a:xfrm rot="5399942" flipH="0" flipV="1">
            <a:off x="5640856" y="5241236"/>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42" flipH="0" flipV="0">
            <a:off x="2900498" y="3376147"/>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42" flipH="0" flipV="1">
            <a:off x="4207816"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1" name="" hidden="0"/>
          <p:cNvCxnSpPr>
            <a:cxnSpLocks/>
          </p:cNvCxnSpPr>
          <p:nvPr isPhoto="0" userDrawn="0"/>
        </p:nvCxnSpPr>
        <p:spPr bwMode="auto">
          <a:xfrm rot="5399942" flipH="0" flipV="0">
            <a:off x="1529244" y="5246822"/>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2" name="" hidden="0"/>
          <p:cNvCxnSpPr>
            <a:cxnSpLocks/>
          </p:cNvCxnSpPr>
          <p:nvPr isPhoto="0" userDrawn="0"/>
        </p:nvCxnSpPr>
        <p:spPr bwMode="auto">
          <a:xfrm rot="5399942" flipH="0" flipV="1">
            <a:off x="2628897"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3" name="" hidden="0"/>
          <p:cNvPicPr>
            <a:picLocks noChangeAspect="1"/>
          </p:cNvPicPr>
          <p:nvPr isPhoto="0" userDrawn="0"/>
        </p:nvPicPr>
        <p:blipFill>
          <a:blip r:embed="rId6"/>
          <a:stretch/>
        </p:blipFill>
        <p:spPr bwMode="auto">
          <a:xfrm flipH="0" flipV="0">
            <a:off x="1090734" y="5787351"/>
            <a:ext cx="804289" cy="804289"/>
          </a:xfrm>
          <a:prstGeom prst="rect">
            <a:avLst/>
          </a:prstGeom>
        </p:spPr>
      </p:pic>
      <p:pic>
        <p:nvPicPr>
          <p:cNvPr id="24" name="" hidden="0"/>
          <p:cNvPicPr>
            <a:picLocks noChangeAspect="1"/>
          </p:cNvPicPr>
          <p:nvPr isPhoto="0" userDrawn="0"/>
        </p:nvPicPr>
        <p:blipFill>
          <a:blip r:embed="rId6"/>
          <a:stretch/>
        </p:blipFill>
        <p:spPr bwMode="auto">
          <a:xfrm flipH="0" flipV="0">
            <a:off x="4099505" y="5756652"/>
            <a:ext cx="804289" cy="804289"/>
          </a:xfrm>
          <a:prstGeom prst="rect">
            <a:avLst/>
          </a:prstGeom>
        </p:spPr>
      </p:pic>
      <p:sp>
        <p:nvSpPr>
          <p:cNvPr id="25" name="" hidden="0"/>
          <p:cNvSpPr/>
          <p:nvPr isPhoto="0" userDrawn="0"/>
        </p:nvSpPr>
        <p:spPr bwMode="auto">
          <a:xfrm flipH="0" flipV="0">
            <a:off x="2701584" y="3261082"/>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6" name="" hidden="0"/>
          <p:cNvSpPr/>
          <p:nvPr isPhoto="0" userDrawn="0"/>
        </p:nvSpPr>
        <p:spPr bwMode="auto">
          <a:xfrm flipH="0" flipV="0">
            <a:off x="1348103"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7" name="" hidden="0"/>
          <p:cNvSpPr/>
          <p:nvPr isPhoto="0" userDrawn="0"/>
        </p:nvSpPr>
        <p:spPr bwMode="auto">
          <a:xfrm flipH="0" flipV="0">
            <a:off x="4342901"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8" name="" hidden="0"/>
          <p:cNvSpPr/>
          <p:nvPr isPhoto="0" userDrawn="0"/>
        </p:nvSpPr>
        <p:spPr bwMode="auto">
          <a:xfrm flipH="0" flipV="0">
            <a:off x="4396106" y="3278382"/>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29" name="" hidden="0"/>
          <p:cNvSpPr/>
          <p:nvPr isPhoto="0" userDrawn="0"/>
        </p:nvSpPr>
        <p:spPr bwMode="auto">
          <a:xfrm flipH="0" flipV="0">
            <a:off x="2832630"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30" name="" hidden="0"/>
          <p:cNvSpPr/>
          <p:nvPr isPhoto="0" userDrawn="0"/>
        </p:nvSpPr>
        <p:spPr bwMode="auto">
          <a:xfrm flipH="0" flipV="0">
            <a:off x="5818844"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pic>
        <p:nvPicPr>
          <p:cNvPr id="31" name="" hidden="0"/>
          <p:cNvPicPr>
            <a:picLocks noChangeAspect="1"/>
          </p:cNvPicPr>
          <p:nvPr isPhoto="0" userDrawn="0"/>
        </p:nvPicPr>
        <p:blipFill>
          <a:blip r:embed="rId7"/>
          <a:stretch/>
        </p:blipFill>
        <p:spPr bwMode="auto">
          <a:xfrm rot="0" flipH="0" flipV="0">
            <a:off x="8463502" y="3771576"/>
            <a:ext cx="2506190" cy="2506189"/>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4"/>
            <a:ext cx="2505600" cy="2505598"/>
          </a:xfrm>
          <a:prstGeom prst="rect">
            <a:avLst/>
          </a:prstGeom>
          <a:ln w="12699">
            <a:solidFill>
              <a:schemeClr val="accent1">
                <a:lumMod val="50196"/>
              </a:schemeClr>
            </a:solidFill>
            <a:prstDash val="solid"/>
          </a:ln>
        </p:spPr>
      </p:pic>
      <p:pic>
        <p:nvPicPr>
          <p:cNvPr id="5" name="" hidden="0"/>
          <p:cNvPicPr>
            <a:picLocks noChangeAspect="1"/>
          </p:cNvPicPr>
          <p:nvPr isPhoto="0" userDrawn="0"/>
        </p:nvPicPr>
        <p:blipFill>
          <a:blip r:embed="rId4"/>
          <a:stretch/>
        </p:blipFill>
        <p:spPr bwMode="auto">
          <a:xfrm flipH="0" flipV="0">
            <a:off x="1164837" y="5787351"/>
            <a:ext cx="656082" cy="742887"/>
          </a:xfrm>
          <a:prstGeom prst="rect">
            <a:avLst/>
          </a:prstGeom>
        </p:spPr>
      </p:pic>
      <p:pic>
        <p:nvPicPr>
          <p:cNvPr id="6" name="" hidden="0"/>
          <p:cNvPicPr>
            <a:picLocks noChangeAspect="1"/>
          </p:cNvPicPr>
          <p:nvPr isPhoto="0" userDrawn="0"/>
        </p:nvPicPr>
        <p:blipFill>
          <a:blip r:embed="rId4"/>
          <a:stretch/>
        </p:blipFill>
        <p:spPr bwMode="auto">
          <a:xfrm flipH="0" flipV="0">
            <a:off x="6036436" y="5736726"/>
            <a:ext cx="656082" cy="742887"/>
          </a:xfrm>
          <a:prstGeom prst="rect">
            <a:avLst/>
          </a:prstGeom>
        </p:spPr>
      </p:pic>
      <p:pic>
        <p:nvPicPr>
          <p:cNvPr id="7" name="" hidden="0"/>
          <p:cNvPicPr>
            <a:picLocks noChangeAspect="1"/>
          </p:cNvPicPr>
          <p:nvPr isPhoto="0" userDrawn="0"/>
        </p:nvPicPr>
        <p:blipFill>
          <a:blip r:embed="rId4"/>
          <a:stretch/>
        </p:blipFill>
        <p:spPr bwMode="auto">
          <a:xfrm flipH="0" flipV="0">
            <a:off x="4173607" y="5787351"/>
            <a:ext cx="656082" cy="742887"/>
          </a:xfrm>
          <a:prstGeom prst="rect">
            <a:avLst/>
          </a:prstGeom>
        </p:spPr>
      </p:pic>
      <p:pic>
        <p:nvPicPr>
          <p:cNvPr id="8" name="" hidden="0"/>
          <p:cNvPicPr>
            <a:picLocks noChangeAspect="1"/>
          </p:cNvPicPr>
          <p:nvPr isPhoto="0" userDrawn="0"/>
        </p:nvPicPr>
        <p:blipFill>
          <a:blip r:embed="rId4"/>
          <a:stretch/>
        </p:blipFill>
        <p:spPr bwMode="auto">
          <a:xfrm flipH="0" flipV="0">
            <a:off x="2922732" y="5736726"/>
            <a:ext cx="656082" cy="742887"/>
          </a:xfrm>
          <a:prstGeom prst="rect">
            <a:avLst/>
          </a:prstGeom>
        </p:spPr>
      </p:pic>
      <p:sp>
        <p:nvSpPr>
          <p:cNvPr id="9" name="AutoShape 2" hidden="0"/>
          <p:cNvSpPr/>
          <p:nvPr isPhoto="0" userDrawn="0"/>
        </p:nvSpPr>
        <p:spPr bwMode="auto">
          <a:xfrm>
            <a:off x="0" y="1007649"/>
            <a:ext cx="2172731" cy="587764"/>
          </a:xfrm>
          <a:prstGeom prst="rect">
            <a:avLst/>
          </a:prstGeom>
          <a:solidFill>
            <a:srgbClr val="9C331E"/>
          </a:solidFill>
        </p:spPr>
        <p:txBody>
          <a:bodyPr/>
          <a:lstStyle/>
          <a:p>
            <a:pPr>
              <a:defRPr/>
            </a:pPr>
            <a:endParaRPr lang="nl-NL"/>
          </a:p>
        </p:txBody>
      </p:sp>
      <p:pic>
        <p:nvPicPr>
          <p:cNvPr id="10" name="" hidden="0"/>
          <p:cNvPicPr>
            <a:picLocks noChangeAspect="1"/>
          </p:cNvPicPr>
          <p:nvPr isPhoto="0" userDrawn="0"/>
        </p:nvPicPr>
        <p:blipFill>
          <a:blip r:embed="rId5"/>
          <a:stretch/>
        </p:blipFill>
        <p:spPr bwMode="auto">
          <a:xfrm flipH="0" flipV="0">
            <a:off x="117495" y="1166400"/>
            <a:ext cx="1335663" cy="277578"/>
          </a:xfrm>
          <a:prstGeom prst="rect">
            <a:avLst/>
          </a:prstGeom>
        </p:spPr>
      </p:pic>
      <p:sp>
        <p:nvSpPr>
          <p:cNvPr id="11" name="TextBox 4" hidden="0"/>
          <p:cNvSpPr>
            <a:spLocks noAdjustHandles="0" noChangeArrowheads="0"/>
          </p:cNvSpPr>
          <p:nvPr isPhoto="0" userDrawn="0"/>
        </p:nvSpPr>
        <p:spPr bwMode="auto">
          <a:xfrm rot="16199865" flipH="0" flipV="0">
            <a:off x="-1888977" y="4139371"/>
            <a:ext cx="4231594" cy="355504"/>
          </a:xfrm>
          <a:prstGeom prst="rect">
            <a:avLst/>
          </a:prstGeom>
        </p:spPr>
        <p:txBody>
          <a:bodyPr lIns="0" tIns="0" rIns="0" bIns="0" rtlCol="0" anchor="t">
            <a:noAutofit/>
          </a:bodyPr>
          <a:lstStyle/>
          <a:p>
            <a:pPr algn="r">
              <a:lnSpc>
                <a:spcPts val="2794"/>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12"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3" name="" hidden="0"/>
          <p:cNvSpPr/>
          <p:nvPr isPhoto="0" userDrawn="0"/>
        </p:nvSpPr>
        <p:spPr bwMode="auto">
          <a:xfrm flipH="0" flipV="0">
            <a:off x="8554730" y="130536"/>
            <a:ext cx="2321371" cy="36560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Nieuwe gegevens</a:t>
            </a:r>
            <a:endParaRPr/>
          </a:p>
        </p:txBody>
      </p:sp>
      <p:sp>
        <p:nvSpPr>
          <p:cNvPr id="14" name="" hidden="0"/>
          <p:cNvSpPr/>
          <p:nvPr isPhoto="0" userDrawn="0"/>
        </p:nvSpPr>
        <p:spPr bwMode="auto">
          <a:xfrm flipH="0" flipV="0">
            <a:off x="4583170"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papegaai</a:t>
            </a:r>
            <a:r>
              <a:rPr>
                <a:solidFill>
                  <a:schemeClr val="tx1">
                    <a:lumMod val="75000"/>
                    <a:lumOff val="25000"/>
                  </a:schemeClr>
                </a:solidFill>
              </a:rPr>
              <a:t>?</a:t>
            </a:r>
            <a:endParaRPr>
              <a:solidFill>
                <a:schemeClr val="tx1">
                  <a:lumMod val="75000"/>
                  <a:lumOff val="25000"/>
                </a:schemeClr>
              </a:solidFill>
            </a:endParaRPr>
          </a:p>
        </p:txBody>
      </p:sp>
      <p:sp>
        <p:nvSpPr>
          <p:cNvPr id="15"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heeft een haak</a:t>
            </a: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16"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draagt een</a:t>
            </a:r>
            <a:endParaRPr>
              <a:solidFill>
                <a:schemeClr val="tx1">
                  <a:lumMod val="75000"/>
                  <a:lumOff val="25000"/>
                </a:schemeClr>
              </a:solidFill>
            </a:endParaRPr>
          </a:p>
          <a:p>
            <a:pPr algn="ctr">
              <a:defRPr/>
            </a:pPr>
            <a:r>
              <a:rPr sz="2000" b="1">
                <a:solidFill>
                  <a:schemeClr val="tx1">
                    <a:lumMod val="75000"/>
                    <a:lumOff val="25000"/>
                  </a:schemeClr>
                </a:solidFill>
              </a:rPr>
              <a:t>zwart </a:t>
            </a:r>
            <a:r>
              <a:rPr>
                <a:solidFill>
                  <a:schemeClr val="tx1">
                    <a:lumMod val="75000"/>
                    <a:lumOff val="25000"/>
                  </a:schemeClr>
                </a:solidFill>
              </a:rPr>
              <a:t>ooglapje</a:t>
            </a:r>
            <a:r>
              <a:rPr>
                <a:solidFill>
                  <a:schemeClr val="tx1">
                    <a:lumMod val="75000"/>
                    <a:lumOff val="25000"/>
                  </a:schemeClr>
                </a:solidFill>
              </a:rPr>
              <a:t>?</a:t>
            </a:r>
            <a:endParaRPr>
              <a:solidFill>
                <a:schemeClr val="tx1">
                  <a:lumMod val="75000"/>
                  <a:lumOff val="25000"/>
                </a:schemeClr>
              </a:solidFill>
            </a:endParaRPr>
          </a:p>
        </p:txBody>
      </p:sp>
      <p:cxnSp>
        <p:nvCxnSpPr>
          <p:cNvPr id="17" name="" hidden="0"/>
          <p:cNvCxnSpPr>
            <a:cxnSpLocks/>
          </p:cNvCxnSpPr>
          <p:nvPr isPhoto="0" userDrawn="0"/>
        </p:nvCxnSpPr>
        <p:spPr bwMode="auto">
          <a:xfrm rot="5399909" flipH="0" flipV="0">
            <a:off x="4541203" y="5246822"/>
            <a:ext cx="583352"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 name="" hidden="0"/>
          <p:cNvCxnSpPr>
            <a:cxnSpLocks/>
          </p:cNvCxnSpPr>
          <p:nvPr isPhoto="0" userDrawn="0"/>
        </p:nvCxnSpPr>
        <p:spPr bwMode="auto">
          <a:xfrm rot="5399909" flipH="0" flipV="1">
            <a:off x="5640855"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09" flipH="0" flipV="0">
            <a:off x="2900498" y="3376146"/>
            <a:ext cx="583352"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09" flipH="0" flipV="1">
            <a:off x="4207816"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1" name="" hidden="0"/>
          <p:cNvCxnSpPr>
            <a:cxnSpLocks/>
          </p:cNvCxnSpPr>
          <p:nvPr isPhoto="0" userDrawn="0"/>
        </p:nvCxnSpPr>
        <p:spPr bwMode="auto">
          <a:xfrm rot="5399909" flipH="0" flipV="0">
            <a:off x="1529244" y="5246821"/>
            <a:ext cx="583352"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2"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3" name="" hidden="0"/>
          <p:cNvPicPr>
            <a:picLocks noChangeAspect="1"/>
          </p:cNvPicPr>
          <p:nvPr isPhoto="0" userDrawn="0"/>
        </p:nvPicPr>
        <p:blipFill>
          <a:blip r:embed="rId6"/>
          <a:stretch/>
        </p:blipFill>
        <p:spPr bwMode="auto">
          <a:xfrm flipH="0" flipV="0">
            <a:off x="1090733" y="5787351"/>
            <a:ext cx="804288" cy="804288"/>
          </a:xfrm>
          <a:prstGeom prst="rect">
            <a:avLst/>
          </a:prstGeom>
        </p:spPr>
      </p:pic>
      <p:pic>
        <p:nvPicPr>
          <p:cNvPr id="24" name="" hidden="0"/>
          <p:cNvPicPr>
            <a:picLocks noChangeAspect="1"/>
          </p:cNvPicPr>
          <p:nvPr isPhoto="0" userDrawn="0"/>
        </p:nvPicPr>
        <p:blipFill>
          <a:blip r:embed="rId6"/>
          <a:stretch/>
        </p:blipFill>
        <p:spPr bwMode="auto">
          <a:xfrm flipH="0" flipV="0">
            <a:off x="4099505" y="5756652"/>
            <a:ext cx="804288" cy="804288"/>
          </a:xfrm>
          <a:prstGeom prst="rect">
            <a:avLst/>
          </a:prstGeom>
        </p:spPr>
      </p:pic>
      <p:sp>
        <p:nvSpPr>
          <p:cNvPr id="25"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6"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7" name="" hidden="0"/>
          <p:cNvSpPr/>
          <p:nvPr isPhoto="0" userDrawn="0"/>
        </p:nvSpPr>
        <p:spPr bwMode="auto">
          <a:xfrm flipH="0" flipV="0">
            <a:off x="4342901"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nee</a:t>
            </a:r>
            <a:endParaRPr/>
          </a:p>
        </p:txBody>
      </p:sp>
      <p:sp>
        <p:nvSpPr>
          <p:cNvPr id="28"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29"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sp>
        <p:nvSpPr>
          <p:cNvPr id="30" name="" hidden="0"/>
          <p:cNvSpPr/>
          <p:nvPr isPhoto="0" userDrawn="0"/>
        </p:nvSpPr>
        <p:spPr bwMode="auto">
          <a:xfrm flipH="0" flipV="0">
            <a:off x="5818843"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ja</a:t>
            </a:r>
            <a:endParaRPr/>
          </a:p>
        </p:txBody>
      </p:sp>
      <p:pic>
        <p:nvPicPr>
          <p:cNvPr id="31" name="" hidden="0"/>
          <p:cNvPicPr>
            <a:picLocks noChangeAspect="1"/>
          </p:cNvPicPr>
          <p:nvPr isPhoto="0" userDrawn="0"/>
        </p:nvPicPr>
        <p:blipFill>
          <a:blip r:embed="rId7"/>
          <a:stretch/>
        </p:blipFill>
        <p:spPr bwMode="auto">
          <a:xfrm rot="0" flipH="0" flipV="0">
            <a:off x="8463502" y="3771576"/>
            <a:ext cx="2506190" cy="2506188"/>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10019265" y="1007650"/>
            <a:ext cx="2172731" cy="587766"/>
          </a:xfrm>
          <a:prstGeom prst="rect">
            <a:avLst/>
          </a:prstGeom>
          <a:solidFill>
            <a:srgbClr val="0C615D"/>
          </a:solidFill>
        </p:spPr>
      </p:sp>
      <p:sp>
        <p:nvSpPr>
          <p:cNvPr id="5" name="AutoShape 3" hidden="0"/>
          <p:cNvSpPr/>
          <p:nvPr isPhoto="0" userDrawn="0"/>
        </p:nvSpPr>
        <p:spPr bwMode="auto">
          <a:xfrm>
            <a:off x="0" y="0"/>
            <a:ext cx="1932009" cy="6858000"/>
          </a:xfrm>
          <a:prstGeom prst="rect">
            <a:avLst/>
          </a:prstGeom>
          <a:solidFill>
            <a:srgbClr val="DCF5F3"/>
          </a:solidFill>
        </p:spPr>
        <p:txBody>
          <a:bodyPr/>
          <a:lstStyle/>
          <a:p>
            <a:pPr>
              <a:defRPr/>
            </a:pPr>
            <a:endParaRPr lang="nl-NL"/>
          </a:p>
        </p:txBody>
      </p:sp>
      <p:sp>
        <p:nvSpPr>
          <p:cNvPr id="6" name="AutoShape 3" hidden="0"/>
          <p:cNvSpPr/>
          <p:nvPr isPhoto="0" userDrawn="0"/>
        </p:nvSpPr>
        <p:spPr bwMode="auto">
          <a:xfrm>
            <a:off x="1916651" y="0"/>
            <a:ext cx="1932009" cy="6858000"/>
          </a:xfrm>
          <a:prstGeom prst="rect">
            <a:avLst/>
          </a:prstGeom>
          <a:solidFill>
            <a:srgbClr val="4ECDC4"/>
          </a:solidFill>
        </p:spPr>
        <p:txBody>
          <a:bodyPr/>
          <a:lstStyle/>
          <a:p>
            <a:pPr>
              <a:defRPr/>
            </a:pPr>
            <a:endParaRPr lang="nl-NL"/>
          </a:p>
        </p:txBody>
      </p:sp>
      <p:pic>
        <p:nvPicPr>
          <p:cNvPr id="7" name="Afbeelding 10" descr="Afbeelding met plant, cactus&#10;&#10;Automatisch gegenereerde beschrijving" hidden="0"/>
          <p:cNvPicPr>
            <a:picLocks noChangeAspect="1"/>
          </p:cNvPicPr>
          <p:nvPr isPhoto="0" userDrawn="0"/>
        </p:nvPicPr>
        <p:blipFill>
          <a:blip r:embed="rId2"/>
          <a:srcRect l="0" t="0" r="0" b="9623"/>
          <a:stretch/>
        </p:blipFill>
        <p:spPr bwMode="auto">
          <a:xfrm>
            <a:off x="-353988" y="2006598"/>
            <a:ext cx="3578643" cy="4851398"/>
          </a:xfrm>
          <a:prstGeom prst="rect">
            <a:avLst/>
          </a:prstGeom>
        </p:spPr>
      </p:pic>
      <p:pic>
        <p:nvPicPr>
          <p:cNvPr id="8"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9" name="Text Box 4" hidden="0"/>
          <p:cNvSpPr>
            <a:spLocks noAdjustHandles="0" noChangeArrowheads="0"/>
          </p:cNvSpPr>
          <p:nvPr isPhoto="0" userDrawn="0"/>
        </p:nvSpPr>
        <p:spPr bwMode="auto">
          <a:xfrm>
            <a:off x="9096372" y="6447789"/>
            <a:ext cx="3059605" cy="335314"/>
          </a:xfrm>
          <a:prstGeom prst="rect">
            <a:avLst/>
          </a:prstGeom>
          <a:noFill/>
        </p:spPr>
        <p:txBody>
          <a:bodyPr wrap="square" rtlCol="0">
            <a:spAutoFit/>
          </a:bodyPr>
          <a:p>
            <a:pPr algn="r">
              <a:defRPr/>
            </a:pPr>
            <a:r>
              <a:rPr sz="1600">
                <a:latin typeface="Helvetica 65 Medium"/>
                <a:ea typeface="Helvetica 65 Medium"/>
                <a:cs typeface="Helvetica 65 Medium"/>
              </a:rPr>
              <a:t>dennis.bakhuis@ecare.nl</a:t>
            </a:r>
            <a:endParaRPr sz="1600">
              <a:latin typeface="Helvetica 65 Medium"/>
              <a:ea typeface="Helvetica 65 Medium"/>
              <a:cs typeface="Helvetica 65 Medium"/>
            </a:endParaRPr>
          </a:p>
        </p:txBody>
      </p:sp>
      <p:sp>
        <p:nvSpPr>
          <p:cNvPr id="10" name="Text Box 4" hidden="0"/>
          <p:cNvSpPr>
            <a:spLocks noAdjustHandles="0" noChangeArrowheads="0"/>
          </p:cNvSpPr>
          <p:nvPr isPhoto="0" userDrawn="0"/>
        </p:nvSpPr>
        <p:spPr bwMode="auto">
          <a:xfrm>
            <a:off x="6327099" y="6447789"/>
            <a:ext cx="3060036" cy="335314"/>
          </a:xfrm>
          <a:prstGeom prst="rect">
            <a:avLst/>
          </a:prstGeom>
          <a:noFill/>
        </p:spPr>
        <p:txBody>
          <a:bodyPr wrap="square" rtlCol="0">
            <a:spAutoFit/>
          </a:bodyPr>
          <a:p>
            <a:pPr algn="r">
              <a:defRPr/>
            </a:pPr>
            <a:r>
              <a:rPr sz="1600">
                <a:latin typeface="Helvetica 65 Medium"/>
                <a:ea typeface="Helvetica 65 Medium"/>
                <a:cs typeface="Helvetica 65 Medium"/>
              </a:rPr>
              <a:t>coen.lucasse@ecare.nl</a:t>
            </a:r>
            <a:endParaRPr sz="16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8"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9"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0"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1" name="" hidden="0"/>
          <p:cNvSpPr/>
          <p:nvPr isPhoto="0" userDrawn="0"/>
        </p:nvSpPr>
        <p:spPr bwMode="auto">
          <a:xfrm rot="0" flipH="0" flipV="0">
            <a:off x="3319074" y="3194996"/>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2" name="" hidden="0"/>
          <p:cNvPicPr>
            <a:picLocks noChangeAspect="1"/>
          </p:cNvPicPr>
          <p:nvPr isPhoto="0" userDrawn="0"/>
        </p:nvPicPr>
        <p:blipFill>
          <a:blip r:embed="rId7"/>
          <a:srcRect l="23025" t="7536" r="22224" b="7406"/>
          <a:stretch/>
        </p:blipFill>
        <p:spPr bwMode="auto">
          <a:xfrm flipH="0" flipV="0">
            <a:off x="9695619" y="3401541"/>
            <a:ext cx="2388971" cy="2087707"/>
          </a:xfrm>
          <a:prstGeom prst="rect">
            <a:avLst/>
          </a:prstGeom>
        </p:spPr>
      </p:pic>
      <p:sp>
        <p:nvSpPr>
          <p:cNvPr id="13" name="" hidden="0"/>
          <p:cNvSpPr/>
          <p:nvPr isPhoto="0" userDrawn="0"/>
        </p:nvSpPr>
        <p:spPr bwMode="auto">
          <a:xfrm rot="0" flipH="0" flipV="0">
            <a:off x="8303087" y="4317129"/>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4" name="Title 1" hidden="0"/>
          <p:cNvSpPr>
            <a:spLocks noGrp="1"/>
          </p:cNvSpPr>
          <p:nvPr isPhoto="0" userDrawn="0"/>
        </p:nvSpPr>
        <p:spPr bwMode="auto">
          <a:xfrm flipH="0" flipV="0">
            <a:off x="5915493" y="182425"/>
            <a:ext cx="6002964"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Traditionele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sp>
        <p:nvSpPr>
          <p:cNvPr id="8" name="Title 1" hidden="0"/>
          <p:cNvSpPr>
            <a:spLocks noGrp="1"/>
          </p:cNvSpPr>
          <p:nvPr isPhoto="0" userDrawn="0"/>
        </p:nvSpPr>
        <p:spPr bwMode="auto">
          <a:xfrm flipH="0" flipV="0">
            <a:off x="5118051"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Kunstmatige intelligentie</a:t>
            </a:r>
            <a:endParaRPr>
              <a:latin typeface="Helvetica 65 Medium"/>
              <a:ea typeface="Helvetica 65 Medium"/>
              <a:cs typeface="Helvetica 65 Medium"/>
            </a:endParaRPr>
          </a:p>
        </p:txBody>
      </p:sp>
      <p:pic>
        <p:nvPicPr>
          <p:cNvPr id="9" name="" hidden="0"/>
          <p:cNvPicPr>
            <a:picLocks noChangeAspect="1"/>
          </p:cNvPicPr>
          <p:nvPr isPhoto="0" userDrawn="0"/>
        </p:nvPicPr>
        <p:blipFill>
          <a:blip r:embed="rId5"/>
          <a:stretch/>
        </p:blipFill>
        <p:spPr bwMode="auto">
          <a:xfrm flipH="0" flipV="0">
            <a:off x="6299384" y="3215043"/>
            <a:ext cx="672042" cy="11242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sp>
        <p:nvSpPr>
          <p:cNvPr id="8" name="Title 1" hidden="0"/>
          <p:cNvSpPr>
            <a:spLocks noGrp="1"/>
          </p:cNvSpPr>
          <p:nvPr isPhoto="0" userDrawn="0"/>
        </p:nvSpPr>
        <p:spPr bwMode="auto">
          <a:xfrm flipH="0" flipV="0">
            <a:off x="5118050"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Kunstmatige intelligentie</a:t>
            </a:r>
            <a:endParaRPr>
              <a:latin typeface="Helvetica 65 Medium"/>
              <a:ea typeface="Helvetica 65 Medium"/>
              <a:cs typeface="Helvetica 65 Medium"/>
            </a:endParaRPr>
          </a:p>
        </p:txBody>
      </p:sp>
      <p:pic>
        <p:nvPicPr>
          <p:cNvPr id="9" name="" hidden="0"/>
          <p:cNvPicPr>
            <a:picLocks noChangeAspect="1"/>
          </p:cNvPicPr>
          <p:nvPr isPhoto="0" userDrawn="0"/>
        </p:nvPicPr>
        <p:blipFill>
          <a:blip r:embed="rId5"/>
          <a:stretch/>
        </p:blipFill>
        <p:spPr bwMode="auto">
          <a:xfrm flipH="0" flipV="0">
            <a:off x="6299385" y="3215043"/>
            <a:ext cx="672041" cy="1124235"/>
          </a:xfrm>
          <a:prstGeom prst="rect">
            <a:avLst/>
          </a:prstGeom>
        </p:spPr>
      </p:pic>
      <p:sp>
        <p:nvSpPr>
          <p:cNvPr id="10"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1"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2" name="" hidden="0"/>
          <p:cNvSpPr/>
          <p:nvPr isPhoto="0" userDrawn="0"/>
        </p:nvSpPr>
        <p:spPr bwMode="auto">
          <a:xfrm rot="0" flipH="0" flipV="0">
            <a:off x="3319074" y="3194995"/>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3" name="" hidden="0"/>
          <p:cNvPicPr>
            <a:picLocks noChangeAspect="1"/>
          </p:cNvPicPr>
          <p:nvPr isPhoto="0" userDrawn="0"/>
        </p:nvPicPr>
        <p:blipFill>
          <a:blip r:embed="rId7"/>
          <a:srcRect l="23025" t="7536" r="22224" b="7406"/>
          <a:stretch/>
        </p:blipFill>
        <p:spPr bwMode="auto">
          <a:xfrm flipH="0" flipV="0">
            <a:off x="899363" y="4554729"/>
            <a:ext cx="2388971" cy="20877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pic>
        <p:nvPicPr>
          <p:cNvPr id="7"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sp>
        <p:nvSpPr>
          <p:cNvPr id="8" name="Title 1" hidden="0"/>
          <p:cNvSpPr>
            <a:spLocks noGrp="1"/>
          </p:cNvSpPr>
          <p:nvPr isPhoto="0" userDrawn="0"/>
        </p:nvSpPr>
        <p:spPr bwMode="auto">
          <a:xfrm flipH="0" flipV="0">
            <a:off x="5118050"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Kunstmatige intelligentie</a:t>
            </a:r>
            <a:endParaRPr>
              <a:latin typeface="Helvetica 65 Medium"/>
              <a:ea typeface="Helvetica 65 Medium"/>
              <a:cs typeface="Helvetica 65 Medium"/>
            </a:endParaRPr>
          </a:p>
        </p:txBody>
      </p:sp>
      <p:pic>
        <p:nvPicPr>
          <p:cNvPr id="9" name="" hidden="0"/>
          <p:cNvPicPr>
            <a:picLocks noChangeAspect="1"/>
          </p:cNvPicPr>
          <p:nvPr isPhoto="0" userDrawn="0"/>
        </p:nvPicPr>
        <p:blipFill>
          <a:blip r:embed="rId5"/>
          <a:stretch/>
        </p:blipFill>
        <p:spPr bwMode="auto">
          <a:xfrm flipH="0" flipV="0">
            <a:off x="6299385" y="3215043"/>
            <a:ext cx="672041" cy="1124235"/>
          </a:xfrm>
          <a:prstGeom prst="rect">
            <a:avLst/>
          </a:prstGeom>
        </p:spPr>
      </p:pic>
      <p:pic>
        <p:nvPicPr>
          <p:cNvPr id="10" name="" hidden="0"/>
          <p:cNvPicPr>
            <a:picLocks noChangeAspect="1"/>
          </p:cNvPicPr>
          <p:nvPr isPhoto="0" userDrawn="0"/>
        </p:nvPicPr>
        <p:blipFill>
          <a:blip r:embed="rId6"/>
          <a:stretch/>
        </p:blipFill>
        <p:spPr bwMode="auto">
          <a:xfrm flipH="0" flipV="0">
            <a:off x="9823974" y="3960545"/>
            <a:ext cx="1789590" cy="1193059"/>
          </a:xfrm>
          <a:prstGeom prst="rect">
            <a:avLst/>
          </a:prstGeom>
        </p:spPr>
      </p:pic>
      <p:sp>
        <p:nvSpPr>
          <p:cNvPr id="11"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2" name="" hidden="0"/>
          <p:cNvPicPr>
            <a:picLocks noChangeAspect="1"/>
          </p:cNvPicPr>
          <p:nvPr isPhoto="0" userDrawn="0"/>
        </p:nvPicPr>
        <p:blipFill>
          <a:blip r:embed="rId7"/>
          <a:stretch/>
        </p:blipFill>
        <p:spPr bwMode="auto">
          <a:xfrm rot="0" flipH="0" flipV="0">
            <a:off x="1185085" y="2699632"/>
            <a:ext cx="1817527" cy="1746685"/>
          </a:xfrm>
          <a:prstGeom prst="rect">
            <a:avLst/>
          </a:prstGeom>
        </p:spPr>
      </p:pic>
      <p:sp>
        <p:nvSpPr>
          <p:cNvPr id="13" name="" hidden="0"/>
          <p:cNvSpPr/>
          <p:nvPr isPhoto="0" userDrawn="0"/>
        </p:nvSpPr>
        <p:spPr bwMode="auto">
          <a:xfrm rot="0" flipH="0" flipV="0">
            <a:off x="3319074" y="3194995"/>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4" name="" hidden="0"/>
          <p:cNvPicPr>
            <a:picLocks noChangeAspect="1"/>
          </p:cNvPicPr>
          <p:nvPr isPhoto="0" userDrawn="0"/>
        </p:nvPicPr>
        <p:blipFill>
          <a:blip r:embed="rId8"/>
          <a:srcRect l="23025" t="7536" r="22224" b="7406"/>
          <a:stretch/>
        </p:blipFill>
        <p:spPr bwMode="auto">
          <a:xfrm flipH="0" flipV="0">
            <a:off x="899363" y="4554729"/>
            <a:ext cx="2388971" cy="2087707"/>
          </a:xfrm>
          <a:prstGeom prst="rect">
            <a:avLst/>
          </a:prstGeom>
        </p:spPr>
      </p:pic>
      <p:sp>
        <p:nvSpPr>
          <p:cNvPr id="15" name="" hidden="0"/>
          <p:cNvSpPr/>
          <p:nvPr isPhoto="0" userDrawn="0"/>
        </p:nvSpPr>
        <p:spPr bwMode="auto">
          <a:xfrm rot="0" flipH="0" flipV="0">
            <a:off x="8303087" y="4317129"/>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33" flipH="0" flipV="0">
            <a:off x="-1888979"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Kunstmatige intelligentie in de zorg</a:t>
            </a:r>
            <a:endParaRPr sz="1600" spc="99">
              <a:solidFill>
                <a:srgbClr val="191919"/>
              </a:solidFill>
              <a:latin typeface="Montserrat"/>
            </a:endParaRPr>
          </a:p>
        </p:txBody>
      </p:sp>
      <p:sp>
        <p:nvSpPr>
          <p:cNvPr id="7" name="Title 1" hidden="0"/>
          <p:cNvSpPr>
            <a:spLocks noGrp="1"/>
          </p:cNvSpPr>
          <p:nvPr isPhoto="0" userDrawn="0"/>
        </p:nvSpPr>
        <p:spPr bwMode="auto">
          <a:xfrm flipH="0" flipV="0">
            <a:off x="5118050"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Voorbeelden</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ONLYOFFICE/5.6.0.21</Application>
  <DocSecurity>0</DocSecurity>
  <PresentationFormat>Widescreen</PresentationFormat>
  <Paragraphs>0</Paragraphs>
  <Slides>48</Slides>
  <Notes>48</Notes>
  <HiddenSlides>0</HiddenSlides>
  <MMClips>2</MMClips>
  <ScaleCrop>0</ScaleCrop>
  <HeadingPairs>
    <vt:vector size="4" baseType="variant">
      <vt:variant>
        <vt:lpstr>Theme</vt:lpstr>
      </vt:variant>
      <vt:variant>
        <vt:i4>1</vt:i4>
      </vt:variant>
      <vt:variant>
        <vt:lpstr>Slide Titles</vt:lpstr>
      </vt:variant>
      <vt:variant>
        <vt:i4>48</vt:i4>
      </vt:variant>
    </vt:vector>
  </HeadingPairs>
  <TitlesOfParts>
    <vt:vector size="49"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ai in de zorg</dc:title>
  <dc:subject/>
  <dc:creator>dennis</dc:creator>
  <cp:keywords/>
  <dc:description/>
  <dc:identifier/>
  <dc:language/>
  <cp:lastModifiedBy/>
  <cp:revision>20</cp:revision>
  <dcterms:created xsi:type="dcterms:W3CDTF">2020-04-28T11:02:13Z</dcterms:created>
  <dcterms:modified xsi:type="dcterms:W3CDTF">2020-08-31T08:52:08Z</dcterms:modified>
  <cp:category/>
  <cp:contentStatus/>
  <cp:version/>
</cp:coreProperties>
</file>